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4" r:id="rId4"/>
  </p:sldMasterIdLst>
  <p:notesMasterIdLst>
    <p:notesMasterId r:id="rId39"/>
  </p:notesMasterIdLst>
  <p:handoutMasterIdLst>
    <p:handoutMasterId r:id="rId40"/>
  </p:handoutMasterIdLst>
  <p:sldIdLst>
    <p:sldId id="317" r:id="rId5"/>
    <p:sldId id="766" r:id="rId6"/>
    <p:sldId id="265" r:id="rId7"/>
    <p:sldId id="751" r:id="rId8"/>
    <p:sldId id="271" r:id="rId9"/>
    <p:sldId id="750" r:id="rId10"/>
    <p:sldId id="257" r:id="rId11"/>
    <p:sldId id="752" r:id="rId12"/>
    <p:sldId id="756" r:id="rId13"/>
    <p:sldId id="749" r:id="rId14"/>
    <p:sldId id="754" r:id="rId15"/>
    <p:sldId id="755" r:id="rId16"/>
    <p:sldId id="735" r:id="rId17"/>
    <p:sldId id="736" r:id="rId18"/>
    <p:sldId id="279" r:id="rId19"/>
    <p:sldId id="767" r:id="rId20"/>
    <p:sldId id="738" r:id="rId21"/>
    <p:sldId id="737" r:id="rId22"/>
    <p:sldId id="757" r:id="rId23"/>
    <p:sldId id="740" r:id="rId24"/>
    <p:sldId id="725" r:id="rId25"/>
    <p:sldId id="744" r:id="rId26"/>
    <p:sldId id="724" r:id="rId27"/>
    <p:sldId id="759" r:id="rId28"/>
    <p:sldId id="758" r:id="rId29"/>
    <p:sldId id="760" r:id="rId30"/>
    <p:sldId id="745" r:id="rId31"/>
    <p:sldId id="765" r:id="rId32"/>
    <p:sldId id="761" r:id="rId33"/>
    <p:sldId id="763" r:id="rId34"/>
    <p:sldId id="764" r:id="rId35"/>
    <p:sldId id="398" r:id="rId36"/>
    <p:sldId id="399"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9F6FAD-7B43-457A-A104-041A0B61C294}">
          <p14:sldIdLst>
            <p14:sldId id="317"/>
            <p14:sldId id="766"/>
            <p14:sldId id="265"/>
            <p14:sldId id="751"/>
            <p14:sldId id="271"/>
            <p14:sldId id="750"/>
            <p14:sldId id="257"/>
            <p14:sldId id="752"/>
            <p14:sldId id="756"/>
            <p14:sldId id="749"/>
            <p14:sldId id="754"/>
            <p14:sldId id="755"/>
            <p14:sldId id="735"/>
            <p14:sldId id="736"/>
            <p14:sldId id="279"/>
            <p14:sldId id="767"/>
            <p14:sldId id="738"/>
            <p14:sldId id="737"/>
            <p14:sldId id="757"/>
            <p14:sldId id="740"/>
            <p14:sldId id="725"/>
            <p14:sldId id="744"/>
            <p14:sldId id="724"/>
            <p14:sldId id="759"/>
            <p14:sldId id="758"/>
            <p14:sldId id="760"/>
            <p14:sldId id="745"/>
            <p14:sldId id="765"/>
            <p14:sldId id="761"/>
            <p14:sldId id="763"/>
            <p14:sldId id="764"/>
            <p14:sldId id="398"/>
            <p14:sldId id="399"/>
            <p14:sldId id="341"/>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pit Kulshreshtha, GAA" initials="AKG" lastIdx="21" clrIdx="0">
    <p:extLst>
      <p:ext uri="{19B8F6BF-5375-455C-9EA6-DF929625EA0E}">
        <p15:presenceInfo xmlns:p15="http://schemas.microsoft.com/office/powerpoint/2012/main" userId="b274abb4faf7e026" providerId="Windows Live"/>
      </p:ext>
    </p:extLst>
  </p:cmAuthor>
  <p:cmAuthor id="2" name="Sachin Garg" initials="SG" lastIdx="3" clrIdx="1">
    <p:extLst>
      <p:ext uri="{19B8F6BF-5375-455C-9EA6-DF929625EA0E}">
        <p15:presenceInfo xmlns:p15="http://schemas.microsoft.com/office/powerpoint/2012/main" userId="bce871166c13eb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showGuides="1">
      <p:cViewPr varScale="1">
        <p:scale>
          <a:sx n="69" d="100"/>
          <a:sy n="69" d="100"/>
        </p:scale>
        <p:origin x="630" y="4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IN" sz="1400" dirty="0">
                <a:solidFill>
                  <a:srgbClr val="FFC000"/>
                </a:solidFill>
              </a:rPr>
              <a:t>SOURCE :</a:t>
            </a:r>
            <a:r>
              <a:rPr lang="en-IN" sz="1400" baseline="0" dirty="0">
                <a:solidFill>
                  <a:srgbClr val="FFC000"/>
                </a:solidFill>
              </a:rPr>
              <a:t> THE HINDU</a:t>
            </a:r>
            <a:endParaRPr lang="en-IN" sz="1400" dirty="0">
              <a:solidFill>
                <a:srgbClr val="FFC000"/>
              </a:solidFill>
            </a:endParaRPr>
          </a:p>
        </c:rich>
      </c:tx>
      <c:layout>
        <c:manualLayout>
          <c:xMode val="edge"/>
          <c:yMode val="edge"/>
          <c:x val="0.68992027271094725"/>
          <c:y val="2.6814887541106482E-3"/>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ESTIMATED COST</c:v>
                </c:pt>
              </c:strCache>
            </c:strRef>
          </c:tx>
          <c:spPr>
            <a:gradFill flip="none" rotWithShape="1">
              <a:gsLst>
                <a:gs pos="100000">
                  <a:schemeClr val="accent2">
                    <a:shade val="76000"/>
                    <a:alpha val="0"/>
                  </a:schemeClr>
                </a:gs>
                <a:gs pos="50000">
                  <a:schemeClr val="accent2">
                    <a:shade val="76000"/>
                  </a:schemeClr>
                </a:gs>
              </a:gsLst>
              <a:lin ang="10800000" scaled="1"/>
            </a:gradFill>
            <a:ln>
              <a:noFill/>
            </a:ln>
            <a:effectLst/>
            <a:sp3d/>
          </c:spPr>
          <c:invertIfNegative val="0"/>
          <c:cat>
            <c:strRef>
              <c:f>Sheet1!$A$2:$A$7</c:f>
              <c:strCache>
                <c:ptCount val="6"/>
                <c:pt idx="0">
                  <c:v>LUCKNOW</c:v>
                </c:pt>
                <c:pt idx="1">
                  <c:v>CHENNAI</c:v>
                </c:pt>
                <c:pt idx="2">
                  <c:v>HYDERABAD</c:v>
                </c:pt>
                <c:pt idx="3">
                  <c:v>BENGALURU</c:v>
                </c:pt>
                <c:pt idx="4">
                  <c:v>MUMBAI</c:v>
                </c:pt>
                <c:pt idx="5">
                  <c:v>DELHI</c:v>
                </c:pt>
              </c:strCache>
            </c:strRef>
          </c:cat>
          <c:val>
            <c:numRef>
              <c:f>Sheet1!$B$2:$B$7</c:f>
              <c:numCache>
                <c:formatCode>General</c:formatCode>
                <c:ptCount val="6"/>
                <c:pt idx="0">
                  <c:v>8000</c:v>
                </c:pt>
                <c:pt idx="1">
                  <c:v>10910</c:v>
                </c:pt>
                <c:pt idx="2">
                  <c:v>11637</c:v>
                </c:pt>
                <c:pt idx="3">
                  <c:v>12365</c:v>
                </c:pt>
                <c:pt idx="4">
                  <c:v>26912</c:v>
                </c:pt>
                <c:pt idx="5">
                  <c:v>58895</c:v>
                </c:pt>
              </c:numCache>
            </c:numRef>
          </c:val>
          <c:extLst>
            <c:ext xmlns:c16="http://schemas.microsoft.com/office/drawing/2014/chart" uri="{C3380CC4-5D6E-409C-BE32-E72D297353CC}">
              <c16:uniqueId val="{00000000-E82D-422C-A835-17CFD0323189}"/>
            </c:ext>
          </c:extLst>
        </c:ser>
        <c:ser>
          <c:idx val="1"/>
          <c:order val="1"/>
          <c:tx>
            <c:strRef>
              <c:f>Sheet1!$C$1</c:f>
              <c:strCache>
                <c:ptCount val="1"/>
                <c:pt idx="0">
                  <c:v>ESTIMATED DEATHS</c:v>
                </c:pt>
              </c:strCache>
            </c:strRef>
          </c:tx>
          <c:spPr>
            <a:gradFill flip="none" rotWithShape="1">
              <a:gsLst>
                <a:gs pos="100000">
                  <a:schemeClr val="accent2">
                    <a:tint val="77000"/>
                    <a:alpha val="0"/>
                  </a:schemeClr>
                </a:gs>
                <a:gs pos="50000">
                  <a:schemeClr val="accent2">
                    <a:tint val="77000"/>
                  </a:schemeClr>
                </a:gs>
              </a:gsLst>
              <a:lin ang="10800000" scaled="1"/>
            </a:gradFill>
            <a:ln>
              <a:noFill/>
            </a:ln>
            <a:effectLst/>
            <a:sp3d/>
          </c:spPr>
          <c:invertIfNegative val="0"/>
          <c:cat>
            <c:strRef>
              <c:f>Sheet1!$A$2:$A$7</c:f>
              <c:strCache>
                <c:ptCount val="6"/>
                <c:pt idx="0">
                  <c:v>LUCKNOW</c:v>
                </c:pt>
                <c:pt idx="1">
                  <c:v>CHENNAI</c:v>
                </c:pt>
                <c:pt idx="2">
                  <c:v>HYDERABAD</c:v>
                </c:pt>
                <c:pt idx="3">
                  <c:v>BENGALURU</c:v>
                </c:pt>
                <c:pt idx="4">
                  <c:v>MUMBAI</c:v>
                </c:pt>
                <c:pt idx="5">
                  <c:v>DELHI</c:v>
                </c:pt>
              </c:strCache>
            </c:strRef>
          </c:cat>
          <c:val>
            <c:numRef>
              <c:f>Sheet1!$C$2:$C$7</c:f>
              <c:numCache>
                <c:formatCode>General</c:formatCode>
                <c:ptCount val="6"/>
                <c:pt idx="0">
                  <c:v>6700</c:v>
                </c:pt>
                <c:pt idx="1">
                  <c:v>11000</c:v>
                </c:pt>
                <c:pt idx="2">
                  <c:v>11000</c:v>
                </c:pt>
                <c:pt idx="3">
                  <c:v>12365</c:v>
                </c:pt>
                <c:pt idx="4">
                  <c:v>25000</c:v>
                </c:pt>
                <c:pt idx="5">
                  <c:v>54000</c:v>
                </c:pt>
              </c:numCache>
            </c:numRef>
          </c:val>
          <c:extLst>
            <c:ext xmlns:c16="http://schemas.microsoft.com/office/drawing/2014/chart" uri="{C3380CC4-5D6E-409C-BE32-E72D297353CC}">
              <c16:uniqueId val="{00000001-E82D-422C-A835-17CFD0323189}"/>
            </c:ext>
          </c:extLst>
        </c:ser>
        <c:dLbls>
          <c:showLegendKey val="0"/>
          <c:showVal val="0"/>
          <c:showCatName val="0"/>
          <c:showSerName val="0"/>
          <c:showPercent val="0"/>
          <c:showBubbleSize val="0"/>
        </c:dLbls>
        <c:gapWidth val="150"/>
        <c:gapDepth val="0"/>
        <c:shape val="box"/>
        <c:axId val="291107640"/>
        <c:axId val="291106000"/>
        <c:axId val="0"/>
      </c:bar3DChart>
      <c:catAx>
        <c:axId val="291107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crossAx val="291106000"/>
        <c:crosses val="autoZero"/>
        <c:auto val="1"/>
        <c:lblAlgn val="ctr"/>
        <c:lblOffset val="100"/>
        <c:noMultiLvlLbl val="0"/>
      </c:catAx>
      <c:valAx>
        <c:axId val="291106000"/>
        <c:scaling>
          <c:orientation val="minMax"/>
          <c:max val="60000"/>
        </c:scaling>
        <c:delete val="0"/>
        <c:axPos val="b"/>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crossAx val="29110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Sheet7!$D$3</c:f>
              <c:strCache>
                <c:ptCount val="1"/>
                <c:pt idx="0">
                  <c:v> Units Sold </c:v>
                </c:pt>
              </c:strCache>
            </c:strRef>
          </c:tx>
          <c:spPr>
            <a:solidFill>
              <a:srgbClr val="7030A0"/>
            </a:solidFill>
            <a:ln>
              <a:noFill/>
            </a:ln>
            <a:effectLst/>
            <a:scene3d>
              <a:camera prst="orthographicFront"/>
              <a:lightRig rig="threePt" dir="t"/>
            </a:scene3d>
            <a:sp3d>
              <a:bevelT w="190500" h="38100"/>
            </a:sp3d>
          </c:spPr>
          <c:invertIfNegative val="0"/>
          <c:dPt>
            <c:idx val="0"/>
            <c:invertIfNegative val="0"/>
            <c:bubble3D val="0"/>
            <c:spPr>
              <a:solidFill>
                <a:srgbClr val="00206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1-6B80-41A8-8984-DD3E2C9F1B37}"/>
              </c:ext>
            </c:extLst>
          </c:dPt>
          <c:dPt>
            <c:idx val="1"/>
            <c:invertIfNegative val="0"/>
            <c:bubble3D val="0"/>
            <c:spPr>
              <a:solidFill>
                <a:srgbClr val="0070C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3-6B80-41A8-8984-DD3E2C9F1B37}"/>
              </c:ext>
            </c:extLst>
          </c:dPt>
          <c:dPt>
            <c:idx val="2"/>
            <c:invertIfNegative val="0"/>
            <c:bubble3D val="0"/>
            <c:spPr>
              <a:solidFill>
                <a:srgbClr val="00B0F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5-6B80-41A8-8984-DD3E2C9F1B37}"/>
              </c:ext>
            </c:extLst>
          </c:dPt>
          <c:dPt>
            <c:idx val="3"/>
            <c:invertIfNegative val="0"/>
            <c:bubble3D val="0"/>
            <c:spPr>
              <a:solidFill>
                <a:schemeClr val="tx1">
                  <a:lumMod val="95000"/>
                  <a:lumOff val="5000"/>
                </a:schemeClr>
              </a:solidFill>
              <a:ln>
                <a:noFill/>
              </a:ln>
              <a:effectLst/>
              <a:scene3d>
                <a:camera prst="orthographicFront"/>
                <a:lightRig rig="threePt" dir="t"/>
              </a:scene3d>
              <a:sp3d>
                <a:bevelT w="190500" h="38100"/>
              </a:sp3d>
            </c:spPr>
            <c:extLst>
              <c:ext xmlns:c16="http://schemas.microsoft.com/office/drawing/2014/chart" uri="{C3380CC4-5D6E-409C-BE32-E72D297353CC}">
                <c16:uniqueId val="{00000007-6B80-41A8-8984-DD3E2C9F1B37}"/>
              </c:ext>
            </c:extLst>
          </c:dPt>
          <c:dPt>
            <c:idx val="4"/>
            <c:invertIfNegative val="0"/>
            <c:bubble3D val="0"/>
            <c:spPr>
              <a:solidFill>
                <a:srgbClr val="C0000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9-6B80-41A8-8984-DD3E2C9F1B37}"/>
              </c:ext>
            </c:extLst>
          </c:dPt>
          <c:dPt>
            <c:idx val="5"/>
            <c:invertIfNegative val="0"/>
            <c:bubble3D val="0"/>
            <c:spPr>
              <a:solidFill>
                <a:srgbClr val="00B05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B-6B80-41A8-8984-DD3E2C9F1B37}"/>
              </c:ext>
            </c:extLst>
          </c:dPt>
          <c:dPt>
            <c:idx val="6"/>
            <c:invertIfNegative val="0"/>
            <c:bubble3D val="0"/>
            <c:spPr>
              <a:solidFill>
                <a:srgbClr val="FF000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D-6B80-41A8-8984-DD3E2C9F1B37}"/>
              </c:ext>
            </c:extLst>
          </c:dPt>
          <c:dPt>
            <c:idx val="7"/>
            <c:invertIfNegative val="0"/>
            <c:bubble3D val="0"/>
            <c:spPr>
              <a:solidFill>
                <a:srgbClr val="FFC000"/>
              </a:solidFill>
              <a:ln>
                <a:noFill/>
              </a:ln>
              <a:effectLst/>
              <a:scene3d>
                <a:camera prst="orthographicFront"/>
                <a:lightRig rig="threePt" dir="t"/>
              </a:scene3d>
              <a:sp3d>
                <a:bevelT w="190500" h="38100"/>
              </a:sp3d>
            </c:spPr>
            <c:extLst>
              <c:ext xmlns:c16="http://schemas.microsoft.com/office/drawing/2014/chart" uri="{C3380CC4-5D6E-409C-BE32-E72D297353CC}">
                <c16:uniqueId val="{0000000F-6B80-41A8-8984-DD3E2C9F1B37}"/>
              </c:ext>
            </c:extLst>
          </c:dPt>
          <c:dPt>
            <c:idx val="8"/>
            <c:invertIfNegative val="0"/>
            <c:bubble3D val="0"/>
            <c:spPr>
              <a:solidFill>
                <a:srgbClr val="FFFF00"/>
              </a:solidFill>
              <a:ln>
                <a:noFill/>
              </a:ln>
              <a:effectLst/>
              <a:scene3d>
                <a:camera prst="orthographicFront"/>
                <a:lightRig rig="threePt" dir="t"/>
              </a:scene3d>
              <a:sp3d>
                <a:bevelT w="190500" h="38100"/>
              </a:sp3d>
            </c:spPr>
            <c:extLst>
              <c:ext xmlns:c16="http://schemas.microsoft.com/office/drawing/2014/chart" uri="{C3380CC4-5D6E-409C-BE32-E72D297353CC}">
                <c16:uniqueId val="{00000011-6B80-41A8-8984-DD3E2C9F1B37}"/>
              </c:ext>
            </c:extLst>
          </c:dPt>
          <c:dPt>
            <c:idx val="9"/>
            <c:invertIfNegative val="0"/>
            <c:bubble3D val="0"/>
            <c:spPr>
              <a:solidFill>
                <a:srgbClr val="92D050"/>
              </a:solidFill>
              <a:ln>
                <a:noFill/>
              </a:ln>
              <a:effectLst/>
              <a:scene3d>
                <a:camera prst="orthographicFront"/>
                <a:lightRig rig="threePt" dir="t"/>
              </a:scene3d>
              <a:sp3d>
                <a:bevelT w="190500" h="38100"/>
              </a:sp3d>
            </c:spPr>
            <c:extLst>
              <c:ext xmlns:c16="http://schemas.microsoft.com/office/drawing/2014/chart" uri="{C3380CC4-5D6E-409C-BE32-E72D297353CC}">
                <c16:uniqueId val="{00000013-6B80-41A8-8984-DD3E2C9F1B37}"/>
              </c:ext>
            </c:extLst>
          </c:dPt>
          <c:dLbls>
            <c:dLbl>
              <c:idx val="0"/>
              <c:layout>
                <c:manualLayout>
                  <c:x val="1.4877161850276926E-3"/>
                  <c:y val="-1.1451694578738095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80-41A8-8984-DD3E2C9F1B37}"/>
                </c:ext>
              </c:extLst>
            </c:dLbl>
            <c:dLbl>
              <c:idx val="1"/>
              <c:layout>
                <c:manualLayout>
                  <c:x val="-3.671758296089772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80-41A8-8984-DD3E2C9F1B37}"/>
                </c:ext>
              </c:extLst>
            </c:dLbl>
            <c:dLbl>
              <c:idx val="2"/>
              <c:layout>
                <c:manualLayout>
                  <c:x val="-5.3915831231287278E-3"/>
                  <c:y val="-1.1451694578738095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80-41A8-8984-DD3E2C9F1B37}"/>
                </c:ext>
              </c:extLst>
            </c:dLbl>
            <c:dLbl>
              <c:idx val="3"/>
              <c:layout>
                <c:manualLayout>
                  <c:x val="-2.8588363719388278E-3"/>
                  <c:y val="6.24645101983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80-41A8-8984-DD3E2C9F1B37}"/>
                </c:ext>
              </c:extLst>
            </c:dLbl>
            <c:dLbl>
              <c:idx val="4"/>
              <c:layout>
                <c:manualLayout>
                  <c:x val="-2.8141480102913236E-3"/>
                  <c:y val="-6.246451019831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80-41A8-8984-DD3E2C9F1B37}"/>
                </c:ext>
              </c:extLst>
            </c:dLbl>
            <c:dLbl>
              <c:idx val="5"/>
              <c:layout>
                <c:manualLayout>
                  <c:x val="-3.6717582960897094E-3"/>
                  <c:y val="3.12322550991574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80-41A8-8984-DD3E2C9F1B37}"/>
                </c:ext>
              </c:extLst>
            </c:dLbl>
            <c:dLbl>
              <c:idx val="6"/>
              <c:layout>
                <c:manualLayout>
                  <c:x val="-2.7471154678201139E-3"/>
                  <c:y val="-6.246451019831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80-41A8-8984-DD3E2C9F1B37}"/>
                </c:ext>
              </c:extLst>
            </c:dLbl>
            <c:dLbl>
              <c:idx val="7"/>
              <c:layout>
                <c:manualLayout>
                  <c:x val="-1.3892528281977635E-2"/>
                  <c:y val="9.3696765297472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80-41A8-8984-DD3E2C9F1B37}"/>
                </c:ext>
              </c:extLst>
            </c:dLbl>
            <c:dLbl>
              <c:idx val="8"/>
              <c:layout>
                <c:manualLayout>
                  <c:x val="-1.1158548484099446E-4"/>
                  <c:y val="-7.808063774789372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3865627242458603E-2"/>
                      <c:h val="5.6530381729475061E-2"/>
                    </c:manualLayout>
                  </c15:layout>
                </c:ext>
                <c:ext xmlns:c16="http://schemas.microsoft.com/office/drawing/2014/chart" uri="{C3380CC4-5D6E-409C-BE32-E72D297353CC}">
                  <c16:uniqueId val="{00000011-6B80-41A8-8984-DD3E2C9F1B37}"/>
                </c:ext>
              </c:extLst>
            </c:dLbl>
            <c:dLbl>
              <c:idx val="9"/>
              <c:layout>
                <c:manualLayout>
                  <c:x val="-6.1198679987048811E-3"/>
                  <c:y val="1.249290203966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80-41A8-8984-DD3E2C9F1B37}"/>
                </c:ext>
              </c:extLst>
            </c:dLbl>
            <c:spPr>
              <a:noFill/>
              <a:ln>
                <a:noFill/>
              </a:ln>
              <a:effectLst/>
            </c:spPr>
            <c:txPr>
              <a:bodyPr rot="0" spcFirstLastPara="1" vertOverflow="ellipsis" vert="horz" wrap="square" anchor="ctr" anchorCtr="1"/>
              <a:lstStyle/>
              <a:p>
                <a:pPr algn="ctr">
                  <a:defRPr lang="en-US"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Sheet7!$C$4:$C$13</c:f>
              <c:strCache>
                <c:ptCount val="10"/>
                <c:pt idx="0">
                  <c:v> India </c:v>
                </c:pt>
                <c:pt idx="1">
                  <c:v> China </c:v>
                </c:pt>
                <c:pt idx="2">
                  <c:v> Pakistan </c:v>
                </c:pt>
                <c:pt idx="3">
                  <c:v> Nigeria </c:v>
                </c:pt>
                <c:pt idx="4">
                  <c:v> Indonesia </c:v>
                </c:pt>
                <c:pt idx="5">
                  <c:v> Russia </c:v>
                </c:pt>
                <c:pt idx="6">
                  <c:v> USA </c:v>
                </c:pt>
                <c:pt idx="7">
                  <c:v> Congo </c:v>
                </c:pt>
                <c:pt idx="8">
                  <c:v> Brazil </c:v>
                </c:pt>
                <c:pt idx="9">
                  <c:v> Philippines </c:v>
                </c:pt>
              </c:strCache>
            </c:strRef>
          </c:cat>
          <c:val>
            <c:numRef>
              <c:f>Sheet7!$D$4:$D$13</c:f>
              <c:numCache>
                <c:formatCode>_(* #,##0.00_);_(* \(#,##0.00\);_(* "-"??_);_(@_)</c:formatCode>
                <c:ptCount val="10"/>
                <c:pt idx="0">
                  <c:v>2.5099999999999998</c:v>
                </c:pt>
                <c:pt idx="1">
                  <c:v>1.83</c:v>
                </c:pt>
                <c:pt idx="2">
                  <c:v>0.31</c:v>
                </c:pt>
                <c:pt idx="3">
                  <c:v>0.25</c:v>
                </c:pt>
                <c:pt idx="4">
                  <c:v>0.21</c:v>
                </c:pt>
                <c:pt idx="5">
                  <c:v>0.71</c:v>
                </c:pt>
                <c:pt idx="6">
                  <c:v>0.15</c:v>
                </c:pt>
                <c:pt idx="7">
                  <c:v>0.12</c:v>
                </c:pt>
                <c:pt idx="8">
                  <c:v>0.1</c:v>
                </c:pt>
                <c:pt idx="9">
                  <c:v>0.09</c:v>
                </c:pt>
              </c:numCache>
            </c:numRef>
          </c:val>
          <c:extLst>
            <c:ext xmlns:c16="http://schemas.microsoft.com/office/drawing/2014/chart" uri="{C3380CC4-5D6E-409C-BE32-E72D297353CC}">
              <c16:uniqueId val="{00000014-6B80-41A8-8984-DD3E2C9F1B37}"/>
            </c:ext>
          </c:extLst>
        </c:ser>
        <c:dLbls>
          <c:dLblPos val="inEnd"/>
          <c:showLegendKey val="0"/>
          <c:showVal val="1"/>
          <c:showCatName val="0"/>
          <c:showSerName val="0"/>
          <c:showPercent val="0"/>
          <c:showBubbleSize val="0"/>
        </c:dLbls>
        <c:gapWidth val="182"/>
        <c:axId val="400935272"/>
        <c:axId val="400933304"/>
      </c:barChart>
      <c:catAx>
        <c:axId val="40093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lang="en-US" sz="1600" b="1" i="0" u="none" strike="noStrike" kern="1200" baseline="0">
                <a:solidFill>
                  <a:schemeClr val="tx1"/>
                </a:solidFill>
                <a:latin typeface="regular_medium"/>
                <a:ea typeface="+mn-ea"/>
                <a:cs typeface="+mn-cs"/>
              </a:defRPr>
            </a:pPr>
            <a:endParaRPr lang="en-US"/>
          </a:p>
        </c:txPr>
        <c:crossAx val="400933304"/>
        <c:crosses val="autoZero"/>
        <c:auto val="1"/>
        <c:lblAlgn val="l"/>
        <c:lblOffset val="100"/>
        <c:noMultiLvlLbl val="0"/>
      </c:catAx>
      <c:valAx>
        <c:axId val="400933304"/>
        <c:scaling>
          <c:orientation val="minMax"/>
        </c:scaling>
        <c:delete val="0"/>
        <c:axPos val="b"/>
        <c:title>
          <c:tx>
            <c:rich>
              <a:bodyPr rot="0" spcFirstLastPara="1" vertOverflow="ellipsis" vert="horz" wrap="square" anchor="ctr" anchorCtr="1"/>
              <a:lstStyle/>
              <a:p>
                <a:pPr algn="just">
                  <a:defRPr lang="en-IN" sz="1600" b="1" i="0" u="none" strike="noStrike" kern="1200" baseline="0">
                    <a:solidFill>
                      <a:schemeClr val="tx1"/>
                    </a:solidFill>
                    <a:latin typeface="regular_medium"/>
                    <a:ea typeface="+mn-ea"/>
                    <a:cs typeface="+mn-cs"/>
                  </a:defRPr>
                </a:pPr>
                <a:r>
                  <a:rPr lang="en-IN" sz="1600" b="1" i="0" u="none" strike="noStrike" kern="1200" baseline="0">
                    <a:solidFill>
                      <a:schemeClr val="tx1"/>
                    </a:solidFill>
                    <a:latin typeface="regular_medium"/>
                    <a:ea typeface="+mn-ea"/>
                    <a:cs typeface="+mn-cs"/>
                  </a:rPr>
                  <a:t>Deaths in Millions</a:t>
                </a:r>
              </a:p>
            </c:rich>
          </c:tx>
          <c:overlay val="0"/>
          <c:spPr>
            <a:noFill/>
            <a:ln>
              <a:noFill/>
            </a:ln>
            <a:effectLst/>
          </c:spPr>
          <c:txPr>
            <a:bodyPr rot="0" spcFirstLastPara="1" vertOverflow="ellipsis" vert="horz" wrap="square" anchor="ctr" anchorCtr="1"/>
            <a:lstStyle/>
            <a:p>
              <a:pPr algn="just">
                <a:defRPr lang="en-IN" sz="1600" b="1" i="0" u="none" strike="noStrike" kern="1200" baseline="0">
                  <a:solidFill>
                    <a:schemeClr val="tx1"/>
                  </a:solidFill>
                  <a:latin typeface="regular_medium"/>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solidFill>
                <a:latin typeface="+mn-lt"/>
                <a:ea typeface="+mn-ea"/>
                <a:cs typeface="+mn-cs"/>
              </a:defRPr>
            </a:pPr>
            <a:endParaRPr lang="en-US"/>
          </a:p>
        </c:txPr>
        <c:crossAx val="400935272"/>
        <c:crosses val="autoZero"/>
        <c:crossBetween val="between"/>
      </c:valAx>
      <c:spPr>
        <a:noFill/>
        <a:ln>
          <a:noFill/>
        </a:ln>
        <a:effectLst/>
      </c:spPr>
    </c:plotArea>
    <c:plotVisOnly val="1"/>
    <c:dispBlanksAs val="gap"/>
    <c:showDLblsOverMax val="0"/>
  </c:chart>
  <c:spPr>
    <a:noFill/>
    <a:ln>
      <a:solidFill>
        <a:schemeClr val="tx1">
          <a:lumMod val="95000"/>
          <a:lumOff val="5000"/>
        </a:schemeClr>
      </a:solidFill>
    </a:ln>
    <a:effectLst/>
  </c:spPr>
  <c:txPr>
    <a:bodyPr/>
    <a:lstStyle/>
    <a:p>
      <a:pPr algn="ctr">
        <a:defRPr lang="en-US" sz="1400" b="1"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IN" sz="2000"/>
              <a:t>10 MOST POPULAR BRANDS ELECTRIC CARS PRICE 2020</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4432127860234381"/>
          <c:y val="8.4507754087141132E-2"/>
          <c:w val="0.82485381644863032"/>
          <c:h val="0.83417436218557661"/>
        </c:manualLayout>
      </c:layout>
      <c:barChart>
        <c:barDir val="bar"/>
        <c:grouping val="clustered"/>
        <c:varyColors val="0"/>
        <c:ser>
          <c:idx val="0"/>
          <c:order val="0"/>
          <c:tx>
            <c:strRef>
              <c:f>Sheet1!$B$1</c:f>
              <c:strCache>
                <c:ptCount val="1"/>
                <c:pt idx="0">
                  <c:v>Column3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RENAULT ZOE</c:v>
                </c:pt>
                <c:pt idx="1">
                  <c:v>TESLA MODEL 3</c:v>
                </c:pt>
                <c:pt idx="2">
                  <c:v>HYUNDAI KONA</c:v>
                </c:pt>
                <c:pt idx="3">
                  <c:v>KIA E-NIRO</c:v>
                </c:pt>
                <c:pt idx="4">
                  <c:v>NISSAN LEAF</c:v>
                </c:pt>
                <c:pt idx="5">
                  <c:v>BMW i3</c:v>
                </c:pt>
                <c:pt idx="6">
                  <c:v>MERCEDES -BEN</c:v>
                </c:pt>
                <c:pt idx="7">
                  <c:v>JAGUAR I-PACE</c:v>
                </c:pt>
                <c:pt idx="8">
                  <c:v>AUDI E-TRON</c:v>
                </c:pt>
                <c:pt idx="9">
                  <c:v>TESLA MODEL S</c:v>
                </c:pt>
              </c:strCache>
            </c:strRef>
          </c:cat>
          <c:val>
            <c:numRef>
              <c:f>Sheet1!$B$2:$B$11</c:f>
              <c:numCache>
                <c:formatCode>General</c:formatCode>
                <c:ptCount val="10"/>
              </c:numCache>
            </c:numRef>
          </c:val>
          <c:extLst>
            <c:ext xmlns:c16="http://schemas.microsoft.com/office/drawing/2014/chart" uri="{C3380CC4-5D6E-409C-BE32-E72D297353CC}">
              <c16:uniqueId val="{00000000-4314-4350-81A5-89104809382A}"/>
            </c:ext>
          </c:extLst>
        </c:ser>
        <c:ser>
          <c:idx val="1"/>
          <c:order val="1"/>
          <c:tx>
            <c:strRef>
              <c:f>Sheet1!$C$1</c:f>
              <c:strCache>
                <c:ptCount val="1"/>
                <c:pt idx="0">
                  <c:v>Column2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RENAULT ZOE</c:v>
                </c:pt>
                <c:pt idx="1">
                  <c:v>TESLA MODEL 3</c:v>
                </c:pt>
                <c:pt idx="2">
                  <c:v>HYUNDAI KONA</c:v>
                </c:pt>
                <c:pt idx="3">
                  <c:v>KIA E-NIRO</c:v>
                </c:pt>
                <c:pt idx="4">
                  <c:v>NISSAN LEAF</c:v>
                </c:pt>
                <c:pt idx="5">
                  <c:v>BMW i3</c:v>
                </c:pt>
                <c:pt idx="6">
                  <c:v>MERCEDES -BEN</c:v>
                </c:pt>
                <c:pt idx="7">
                  <c:v>JAGUAR I-PACE</c:v>
                </c:pt>
                <c:pt idx="8">
                  <c:v>AUDI E-TRON</c:v>
                </c:pt>
                <c:pt idx="9">
                  <c:v>TESLA MODEL S</c:v>
                </c:pt>
              </c:strCache>
            </c:strRef>
          </c:cat>
          <c:val>
            <c:numRef>
              <c:f>Sheet1!$C$2:$C$11</c:f>
              <c:numCache>
                <c:formatCode>General</c:formatCode>
                <c:ptCount val="10"/>
                <c:pt idx="0">
                  <c:v>27250</c:v>
                </c:pt>
                <c:pt idx="1">
                  <c:v>35000</c:v>
                </c:pt>
                <c:pt idx="2">
                  <c:v>37190</c:v>
                </c:pt>
                <c:pt idx="3">
                  <c:v>39495</c:v>
                </c:pt>
                <c:pt idx="4">
                  <c:v>43900</c:v>
                </c:pt>
                <c:pt idx="5">
                  <c:v>44450</c:v>
                </c:pt>
                <c:pt idx="6">
                  <c:v>67900</c:v>
                </c:pt>
                <c:pt idx="7">
                  <c:v>69850</c:v>
                </c:pt>
                <c:pt idx="8">
                  <c:v>81800</c:v>
                </c:pt>
                <c:pt idx="9">
                  <c:v>119000</c:v>
                </c:pt>
              </c:numCache>
            </c:numRef>
          </c:val>
          <c:extLst>
            <c:ext xmlns:c16="http://schemas.microsoft.com/office/drawing/2014/chart" uri="{C3380CC4-5D6E-409C-BE32-E72D297353CC}">
              <c16:uniqueId val="{00000001-4314-4350-81A5-89104809382A}"/>
            </c:ext>
          </c:extLst>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RENAULT ZOE</c:v>
                </c:pt>
                <c:pt idx="1">
                  <c:v>TESLA MODEL 3</c:v>
                </c:pt>
                <c:pt idx="2">
                  <c:v>HYUNDAI KONA</c:v>
                </c:pt>
                <c:pt idx="3">
                  <c:v>KIA E-NIRO</c:v>
                </c:pt>
                <c:pt idx="4">
                  <c:v>NISSAN LEAF</c:v>
                </c:pt>
                <c:pt idx="5">
                  <c:v>BMW i3</c:v>
                </c:pt>
                <c:pt idx="6">
                  <c:v>MERCEDES -BEN</c:v>
                </c:pt>
                <c:pt idx="7">
                  <c:v>JAGUAR I-PACE</c:v>
                </c:pt>
                <c:pt idx="8">
                  <c:v>AUDI E-TRON</c:v>
                </c:pt>
                <c:pt idx="9">
                  <c:v>TESLA MODEL S</c:v>
                </c:pt>
              </c:strCache>
            </c:strRef>
          </c:cat>
          <c:val>
            <c:numRef>
              <c:f>Sheet1!$D$2:$D$11</c:f>
              <c:numCache>
                <c:formatCode>General</c:formatCode>
                <c:ptCount val="10"/>
              </c:numCache>
            </c:numRef>
          </c:val>
          <c:extLst>
            <c:ext xmlns:c16="http://schemas.microsoft.com/office/drawing/2014/chart" uri="{C3380CC4-5D6E-409C-BE32-E72D297353CC}">
              <c16:uniqueId val="{00000002-4314-4350-81A5-89104809382A}"/>
            </c:ext>
          </c:extLst>
        </c:ser>
        <c:dLbls>
          <c:dLblPos val="outEnd"/>
          <c:showLegendKey val="0"/>
          <c:showVal val="1"/>
          <c:showCatName val="0"/>
          <c:showSerName val="0"/>
          <c:showPercent val="0"/>
          <c:showBubbleSize val="0"/>
        </c:dLbls>
        <c:gapWidth val="115"/>
        <c:overlap val="-20"/>
        <c:axId val="641106624"/>
        <c:axId val="641110888"/>
      </c:barChart>
      <c:catAx>
        <c:axId val="6411066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1110888"/>
        <c:crosses val="autoZero"/>
        <c:auto val="1"/>
        <c:lblAlgn val="ctr"/>
        <c:lblOffset val="100"/>
        <c:noMultiLvlLbl val="0"/>
      </c:catAx>
      <c:valAx>
        <c:axId val="641110888"/>
        <c:scaling>
          <c:orientation val="minMax"/>
          <c:max val="1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IN" b="1">
                    <a:solidFill>
                      <a:schemeClr val="tx1"/>
                    </a:solidFill>
                  </a:rPr>
                  <a:t>Values In Dollar $</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110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a:ln>
              <a:noFill/>
            </a:ln>
          </c:spPr>
          <c:dPt>
            <c:idx val="0"/>
            <c:bubble3D val="0"/>
            <c:spPr>
              <a:solidFill>
                <a:schemeClr val="bg1">
                  <a:lumMod val="50000"/>
                </a:schemeClr>
              </a:solidFill>
              <a:ln w="19050">
                <a:noFill/>
              </a:ln>
              <a:effectLst/>
            </c:spPr>
            <c:extLst>
              <c:ext xmlns:c16="http://schemas.microsoft.com/office/drawing/2014/chart" uri="{C3380CC4-5D6E-409C-BE32-E72D297353CC}">
                <c16:uniqueId val="{00000001-8AE9-41E6-8781-20326E300FB9}"/>
              </c:ext>
            </c:extLst>
          </c:dPt>
          <c:dPt>
            <c:idx val="1"/>
            <c:bubble3D val="0"/>
            <c:spPr>
              <a:solidFill>
                <a:srgbClr val="00B050"/>
              </a:solidFill>
              <a:ln w="19050">
                <a:noFill/>
              </a:ln>
              <a:effectLst/>
            </c:spPr>
            <c:extLst>
              <c:ext xmlns:c16="http://schemas.microsoft.com/office/drawing/2014/chart" uri="{C3380CC4-5D6E-409C-BE32-E72D297353CC}">
                <c16:uniqueId val="{00000003-8AE9-41E6-8781-20326E300FB9}"/>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5-8AE9-41E6-8781-20326E300FB9}"/>
              </c:ext>
            </c:extLst>
          </c:dPt>
          <c:dPt>
            <c:idx val="3"/>
            <c:bubble3D val="0"/>
            <c:spPr>
              <a:solidFill>
                <a:schemeClr val="bg1">
                  <a:lumMod val="65000"/>
                </a:schemeClr>
              </a:solidFill>
              <a:ln w="19050">
                <a:noFill/>
              </a:ln>
              <a:effectLst/>
            </c:spPr>
            <c:extLst>
              <c:ext xmlns:c16="http://schemas.microsoft.com/office/drawing/2014/chart" uri="{C3380CC4-5D6E-409C-BE32-E72D297353CC}">
                <c16:uniqueId val="{00000007-8AE9-41E6-8781-20326E300FB9}"/>
              </c:ext>
            </c:extLst>
          </c:dPt>
          <c:cat>
            <c:strRef>
              <c:f>Sheet1!$A$2:$A$5</c:f>
              <c:strCache>
                <c:ptCount val="2"/>
                <c:pt idx="0">
                  <c:v>1st Qtr</c:v>
                </c:pt>
                <c:pt idx="1">
                  <c:v>2nd Qtr</c:v>
                </c:pt>
              </c:strCache>
            </c:strRef>
          </c:cat>
          <c:val>
            <c:numRef>
              <c:f>Sheet1!$B$2:$B$5</c:f>
              <c:numCache>
                <c:formatCode>General</c:formatCode>
                <c:ptCount val="4"/>
                <c:pt idx="0">
                  <c:v>10</c:v>
                </c:pt>
                <c:pt idx="1">
                  <c:v>3</c:v>
                </c:pt>
              </c:numCache>
            </c:numRef>
          </c:val>
          <c:extLst>
            <c:ext xmlns:c16="http://schemas.microsoft.com/office/drawing/2014/chart" uri="{C3380CC4-5D6E-409C-BE32-E72D297353CC}">
              <c16:uniqueId val="{00000008-8AE9-41E6-8781-20326E300FB9}"/>
            </c:ext>
          </c:extLst>
        </c:ser>
        <c:dLbls>
          <c:showLegendKey val="0"/>
          <c:showVal val="0"/>
          <c:showCatName val="0"/>
          <c:showSerName val="0"/>
          <c:showPercent val="0"/>
          <c:showBubbleSize val="0"/>
          <c:showLeaderLines val="1"/>
        </c:dLbls>
        <c:firstSliceAng val="89"/>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gradFill>
    </cs:spPr>
  </cs:dataPoint>
  <cs:dataPoint3D>
    <cs:lnRef idx="0"/>
    <cs:fillRef idx="0">
      <cs:styleClr val="auto"/>
    </cs:fillRef>
    <cs:effectRef idx="0"/>
    <cs:fontRef idx="minor">
      <a:schemeClr val="tx1"/>
    </cs:fontRef>
    <cs:spPr>
      <a:gradFill flip="none" rotWithShape="1">
        <a:gsLst>
          <a:gs pos="100000">
            <a:schemeClr val="phClr">
              <a:alpha val="0"/>
            </a:schemeClr>
          </a:gs>
          <a:gs pos="50000">
            <a:schemeClr val="phClr"/>
          </a:gs>
        </a:gsLst>
        <a:lin ang="10800000" scaled="1"/>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DCBDCC-DE37-4F4C-925E-9FDDE7B9B7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673133A-4D8F-443E-9048-1FE43565D7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980594-2231-4848-AC32-AA5F66CA2E6A}" type="datetimeFigureOut">
              <a:rPr lang="en-IN" smtClean="0"/>
              <a:t>04-06-2021</a:t>
            </a:fld>
            <a:endParaRPr lang="en-IN"/>
          </a:p>
        </p:txBody>
      </p:sp>
      <p:sp>
        <p:nvSpPr>
          <p:cNvPr id="4" name="Footer Placeholder 3">
            <a:extLst>
              <a:ext uri="{FF2B5EF4-FFF2-40B4-BE49-F238E27FC236}">
                <a16:creationId xmlns:a16="http://schemas.microsoft.com/office/drawing/2014/main" id="{04F79593-7FB1-4234-903D-A7A91BDE9C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A4EC07E3-D4BA-45A1-BFD1-B130AB56D0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6F6663-D065-4355-974B-852C10F4030A}" type="slidenum">
              <a:rPr lang="en-IN" smtClean="0"/>
              <a:t>‹#›</a:t>
            </a:fld>
            <a:endParaRPr lang="en-IN"/>
          </a:p>
        </p:txBody>
      </p:sp>
    </p:spTree>
    <p:extLst>
      <p:ext uri="{BB962C8B-B14F-4D97-AF65-F5344CB8AC3E}">
        <p14:creationId xmlns:p14="http://schemas.microsoft.com/office/powerpoint/2010/main" val="193234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4B6FF-3F05-43A9-9DC0-D5E6A62F0ED4}"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7C7E6-0CA9-4D9D-81B8-86F56894AA06}" type="slidenum">
              <a:rPr lang="en-US" smtClean="0"/>
              <a:t>‹#›</a:t>
            </a:fld>
            <a:endParaRPr lang="en-US"/>
          </a:p>
        </p:txBody>
      </p:sp>
    </p:spTree>
    <p:extLst>
      <p:ext uri="{BB962C8B-B14F-4D97-AF65-F5344CB8AC3E}">
        <p14:creationId xmlns:p14="http://schemas.microsoft.com/office/powerpoint/2010/main" val="236892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57900" y="1285875"/>
            <a:ext cx="6172200" cy="34718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C74087-0FC1-4949-85BC-FE38376F7F6B}" type="slidenum">
              <a:rPr lang="en-CA" smtClean="0"/>
              <a:pPr/>
              <a:t>34</a:t>
            </a:fld>
            <a:endParaRPr lang="en-CA"/>
          </a:p>
        </p:txBody>
      </p:sp>
    </p:spTree>
    <p:extLst>
      <p:ext uri="{BB962C8B-B14F-4D97-AF65-F5344CB8AC3E}">
        <p14:creationId xmlns:p14="http://schemas.microsoft.com/office/powerpoint/2010/main" val="211440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810000" y="3162301"/>
            <a:ext cx="8382000" cy="36957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4" name="그림 개체 틀 2">
            <a:extLst>
              <a:ext uri="{FF2B5EF4-FFF2-40B4-BE49-F238E27FC236}">
                <a16:creationId xmlns:a16="http://schemas.microsoft.com/office/drawing/2014/main" id="{42980F6D-A868-4A50-9975-6D38EF3EF1D5}"/>
              </a:ext>
            </a:extLst>
          </p:cNvPr>
          <p:cNvSpPr>
            <a:spLocks noGrp="1"/>
          </p:cNvSpPr>
          <p:nvPr>
            <p:ph type="pic" sz="quarter" idx="48" hasCustomPrompt="1"/>
          </p:nvPr>
        </p:nvSpPr>
        <p:spPr>
          <a:xfrm rot="694714">
            <a:off x="4965143" y="1215344"/>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12852147-F4BC-4002-8D9B-559F42913C6B}"/>
              </a:ext>
            </a:extLst>
          </p:cNvPr>
          <p:cNvSpPr>
            <a:spLocks noGrp="1"/>
          </p:cNvSpPr>
          <p:nvPr>
            <p:ph type="pic" sz="quarter" idx="49" hasCustomPrompt="1"/>
          </p:nvPr>
        </p:nvSpPr>
        <p:spPr>
          <a:xfrm rot="21398040">
            <a:off x="8011850" y="2309449"/>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6A8E4311-9832-4868-9218-82FDF254D169}"/>
              </a:ext>
            </a:extLst>
          </p:cNvPr>
          <p:cNvSpPr>
            <a:spLocks noGrp="1"/>
          </p:cNvSpPr>
          <p:nvPr>
            <p:ph type="pic" sz="quarter" idx="50" hasCustomPrompt="1"/>
          </p:nvPr>
        </p:nvSpPr>
        <p:spPr>
          <a:xfrm rot="20741363">
            <a:off x="4999774" y="3597041"/>
            <a:ext cx="3256876" cy="2239102"/>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97937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a:extLst>
              <a:ext uri="{FF2B5EF4-FFF2-40B4-BE49-F238E27FC236}">
                <a16:creationId xmlns:a16="http://schemas.microsoft.com/office/drawing/2014/main" id="{8488E5B9-E131-433D-A33E-EEB4176395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7B87FD-4FBC-4BED-880F-6989691725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EF3A75-4E8A-4F9D-94E0-7A1CA1EA7CBD}"/>
              </a:ext>
            </a:extLst>
          </p:cNvPr>
          <p:cNvSpPr>
            <a:spLocks noGrp="1" noChangeArrowheads="1"/>
          </p:cNvSpPr>
          <p:nvPr>
            <p:ph type="sldNum" sz="quarter" idx="12"/>
          </p:nvPr>
        </p:nvSpPr>
        <p:spPr>
          <a:ln/>
        </p:spPr>
        <p:txBody>
          <a:bodyPr/>
          <a:lstStyle>
            <a:lvl1pPr>
              <a:defRPr/>
            </a:lvl1pPr>
          </a:lstStyle>
          <a:p>
            <a:fld id="{9C71F12A-8463-446A-A6E6-72C5A1470A9C}" type="slidenum">
              <a:rPr lang="en-US" altLang="en-US"/>
              <a:pPr/>
              <a:t>‹#›</a:t>
            </a:fld>
            <a:endParaRPr lang="en-US" altLang="en-US"/>
          </a:p>
        </p:txBody>
      </p:sp>
    </p:spTree>
    <p:extLst>
      <p:ext uri="{BB962C8B-B14F-4D97-AF65-F5344CB8AC3E}">
        <p14:creationId xmlns:p14="http://schemas.microsoft.com/office/powerpoint/2010/main" val="982818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3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6096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0" name="Google Shape;40;p7"/>
          <p:cNvSpPr txBox="1">
            <a:spLocks noGrp="1"/>
          </p:cNvSpPr>
          <p:nvPr>
            <p:ph type="body" idx="2"/>
          </p:nvPr>
        </p:nvSpPr>
        <p:spPr>
          <a:xfrm>
            <a:off x="43870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1" name="Google Shape;41;p7"/>
          <p:cNvSpPr txBox="1">
            <a:spLocks noGrp="1"/>
          </p:cNvSpPr>
          <p:nvPr>
            <p:ph type="body" idx="3"/>
          </p:nvPr>
        </p:nvSpPr>
        <p:spPr>
          <a:xfrm>
            <a:off x="81644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2" name="Google Shape;42;p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78943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58291" y="661743"/>
            <a:ext cx="10875428" cy="518155"/>
          </a:xfrm>
        </p:spPr>
        <p:txBody>
          <a:bodyPr lIns="0" tIns="0" rIns="0" bIns="0"/>
          <a:lstStyle>
            <a:lvl1pPr>
              <a:defRPr sz="3367" b="0" i="0">
                <a:solidFill>
                  <a:schemeClr val="bg1"/>
                </a:solidFill>
                <a:latin typeface="Verdana"/>
                <a:cs typeface="Verdana"/>
              </a:defRPr>
            </a:lvl1pPr>
          </a:lstStyle>
          <a:p>
            <a:endParaRPr/>
          </a:p>
        </p:txBody>
      </p:sp>
      <p:sp>
        <p:nvSpPr>
          <p:cNvPr id="3" name="Holder 3"/>
          <p:cNvSpPr>
            <a:spLocks noGrp="1"/>
          </p:cNvSpPr>
          <p:nvPr>
            <p:ph type="body" idx="1"/>
          </p:nvPr>
        </p:nvSpPr>
        <p:spPr>
          <a:xfrm>
            <a:off x="685801" y="1535486"/>
            <a:ext cx="1082040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72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82240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172871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03345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059585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40042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248043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283591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351923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603565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916627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46070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116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1504341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8885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367016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4159908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95369-0EEB-48CB-ADEB-D38E403720A6}" type="datetimeFigureOut">
              <a:rPr lang="en-IN" smtClean="0"/>
              <a:t>04-06-2021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9FAC9BB-507C-4FDD-8EB5-3C77D54BA8B4}" type="slidenum">
              <a:rPr lang="en-IN" smtClean="0"/>
              <a:t>‹#›</a:t>
            </a:fld>
            <a:endParaRPr lang="en-IN" dirty="0"/>
          </a:p>
        </p:txBody>
      </p:sp>
    </p:spTree>
    <p:extLst>
      <p:ext uri="{BB962C8B-B14F-4D97-AF65-F5344CB8AC3E}">
        <p14:creationId xmlns:p14="http://schemas.microsoft.com/office/powerpoint/2010/main" val="2535644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793915"/>
          </a:xfrm>
        </p:spPr>
        <p:txBody>
          <a:bodyPr anchor="t">
            <a:normAutofit/>
          </a:bodyPr>
          <a:lstStyle>
            <a:lvl1pPr algn="l">
              <a:defRPr sz="2800" b="1">
                <a:solidFill>
                  <a:srgbClr val="F0AB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Gold-Blac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8533" y="6458029"/>
            <a:ext cx="3699911" cy="226632"/>
          </a:xfrm>
          <a:prstGeom prst="rect">
            <a:avLst/>
          </a:prstGeom>
        </p:spPr>
      </p:pic>
      <p:cxnSp>
        <p:nvCxnSpPr>
          <p:cNvPr id="8" name="Straight Connector 7"/>
          <p:cNvCxnSpPr/>
          <p:nvPr/>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588434" y="6407150"/>
            <a:ext cx="6105877" cy="383119"/>
          </a:xfrm>
        </p:spPr>
        <p:txBody>
          <a:bodyPr lIns="0" anchor="ctr" anchorCtr="0">
            <a:noAutofit/>
          </a:bodyPr>
          <a:lstStyle>
            <a:lvl1pPr marL="0" indent="0" algn="l">
              <a:buNone/>
              <a:defRPr sz="900" b="0" cap="none" baseline="0"/>
            </a:lvl1pPr>
            <a:lvl2pPr marL="457189" indent="0">
              <a:buNone/>
              <a:defRPr/>
            </a:lvl2pPr>
            <a:lvl3pPr marL="914377" indent="0">
              <a:buNone/>
              <a:defRPr/>
            </a:lvl3pPr>
            <a:lvl4pPr marL="1371566" indent="0">
              <a:buNone/>
              <a:defRPr/>
            </a:lvl4pPr>
            <a:lvl5pPr marL="1828754" indent="0">
              <a:buNone/>
              <a:defRPr/>
            </a:lvl5pPr>
          </a:lstStyle>
          <a:p>
            <a:pPr lvl="0"/>
            <a:r>
              <a:rPr lang="en-US" dirty="0"/>
              <a:t>NOTES AND SOURCE go here</a:t>
            </a:r>
          </a:p>
        </p:txBody>
      </p:sp>
    </p:spTree>
    <p:extLst>
      <p:ext uri="{BB962C8B-B14F-4D97-AF65-F5344CB8AC3E}">
        <p14:creationId xmlns:p14="http://schemas.microsoft.com/office/powerpoint/2010/main" val="270527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92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5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56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90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964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2D6BF-C06A-4040-9830-CE8AE5750C70}"/>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l="86711" t="13480" r="2199" b="15179"/>
          <a:stretch/>
        </p:blipFill>
        <p:spPr>
          <a:xfrm>
            <a:off x="10774346" y="140286"/>
            <a:ext cx="1294824" cy="685404"/>
          </a:xfrm>
          <a:prstGeom prst="rect">
            <a:avLst/>
          </a:prstGeom>
        </p:spPr>
      </p:pic>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9" r:id="rId2"/>
    <p:sldLayoutId id="2147483670" r:id="rId3"/>
    <p:sldLayoutId id="2147483671" r:id="rId4"/>
    <p:sldLayoutId id="2147483672" r:id="rId5"/>
    <p:sldLayoutId id="2147483673" r:id="rId6"/>
    <p:sldLayoutId id="2147483674" r:id="rId7"/>
    <p:sldLayoutId id="2147483675" r:id="rId8"/>
    <p:sldLayoutId id="2147483665" r:id="rId9"/>
    <p:sldLayoutId id="2147483677" r:id="rId10"/>
    <p:sldLayoutId id="2147483683" r:id="rId11"/>
    <p:sldLayoutId id="2147483703" r:id="rId12"/>
    <p:sldLayoutId id="2147483705" r:id="rId13"/>
    <p:sldLayoutId id="21474837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B38BB2-9FE9-4D5F-ADB3-1A460F09D13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86711" t="13480" r="2199" b="15179"/>
          <a:stretch/>
        </p:blipFill>
        <p:spPr>
          <a:xfrm>
            <a:off x="10774346" y="140286"/>
            <a:ext cx="1294824" cy="685404"/>
          </a:xfrm>
          <a:prstGeom prst="rect">
            <a:avLst/>
          </a:prstGeom>
        </p:spPr>
      </p:pic>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695369-0EEB-48CB-ADEB-D38E403720A6}" type="datetimeFigureOut">
              <a:rPr lang="en-IN" smtClean="0"/>
              <a:t>04-06-2021</a:t>
            </a:fld>
            <a:endParaRPr lang="en-IN"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FAC9BB-507C-4FDD-8EB5-3C77D54BA8B4}" type="slidenum">
              <a:rPr lang="en-IN" smtClean="0"/>
              <a:t>‹#›</a:t>
            </a:fld>
            <a:endParaRPr lang="en-IN" dirty="0"/>
          </a:p>
        </p:txBody>
      </p:sp>
    </p:spTree>
    <p:extLst>
      <p:ext uri="{BB962C8B-B14F-4D97-AF65-F5344CB8AC3E}">
        <p14:creationId xmlns:p14="http://schemas.microsoft.com/office/powerpoint/2010/main" val="3365993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1.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jp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74.webp"/><Relationship Id="rId5" Type="http://schemas.openxmlformats.org/officeDocument/2006/relationships/image" Target="../media/image73.jpg"/><Relationship Id="rId4" Type="http://schemas.openxmlformats.org/officeDocument/2006/relationships/image" Target="../media/image72.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chart" Target="../charts/chart3.xml"/><Relationship Id="rId1" Type="http://schemas.openxmlformats.org/officeDocument/2006/relationships/slideLayout" Target="../slideLayouts/slideLayout11.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svg"/><Relationship Id="rId7" Type="http://schemas.openxmlformats.org/officeDocument/2006/relationships/image" Target="../media/image91.svg"/><Relationship Id="rId2" Type="http://schemas.openxmlformats.org/officeDocument/2006/relationships/image" Target="../media/image87.png"/><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chart" Target="../charts/chart4.xml"/><Relationship Id="rId9" Type="http://schemas.openxmlformats.org/officeDocument/2006/relationships/image" Target="../media/image93.png"/></Relationships>
</file>

<file path=ppt/slides/_rels/slide2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sachin.garg@iGAA.in" TargetMode="External"/><Relationship Id="rId7" Type="http://schemas.openxmlformats.org/officeDocument/2006/relationships/hyperlink" Target="mailto:sushil.malhotra@iGAA.in"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mailto:krishna.prakasha@iGAA.in" TargetMode="External"/><Relationship Id="rId5" Type="http://schemas.openxmlformats.org/officeDocument/2006/relationships/hyperlink" Target="mailto:sachin.kumar@iGAA.in" TargetMode="External"/><Relationship Id="rId4" Type="http://schemas.openxmlformats.org/officeDocument/2006/relationships/hyperlink" Target="mailto:nitin.garg@iGAA.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tif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AEA043-746F-4334-A00A-A4587B060237}"/>
              </a:ext>
            </a:extLst>
          </p:cNvPr>
          <p:cNvSpPr txBox="1"/>
          <p:nvPr/>
        </p:nvSpPr>
        <p:spPr>
          <a:xfrm>
            <a:off x="7322330" y="977153"/>
            <a:ext cx="4869670" cy="4093428"/>
          </a:xfrm>
          <a:prstGeom prst="rect">
            <a:avLst/>
          </a:prstGeom>
          <a:noFill/>
        </p:spPr>
        <p:txBody>
          <a:bodyPr wrap="square" rtlCol="0" anchor="ctr">
            <a:spAutoFit/>
          </a:bodyPr>
          <a:lstStyle/>
          <a:p>
            <a:r>
              <a:rPr lang="en-US" altLang="ko-KR"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FUTURE</a:t>
            </a:r>
            <a:r>
              <a:rPr lang="en-US" altLang="ko-K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 </a:t>
            </a:r>
          </a:p>
          <a:p>
            <a:r>
              <a:rPr lang="en-US" altLang="ko-K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OF </a:t>
            </a:r>
            <a:r>
              <a:rPr lang="en-US" altLang="ko-KR"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ELECTRIC</a:t>
            </a:r>
            <a:r>
              <a:rPr lang="en-US" altLang="ko-K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 </a:t>
            </a:r>
            <a:r>
              <a:rPr lang="en-US" altLang="ko-KR"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rPr>
              <a:t>VEHICLES</a:t>
            </a:r>
            <a:endParaRPr lang="ko-KR" alt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lectro Shackle" panose="02000500000000000000" pitchFamily="2" charset="0"/>
              <a:cs typeface="Arial" pitchFamily="34" charset="0"/>
            </a:endParaRPr>
          </a:p>
        </p:txBody>
      </p:sp>
      <p:pic>
        <p:nvPicPr>
          <p:cNvPr id="3" name="Picture 2">
            <a:extLst>
              <a:ext uri="{FF2B5EF4-FFF2-40B4-BE49-F238E27FC236}">
                <a16:creationId xmlns:a16="http://schemas.microsoft.com/office/drawing/2014/main" id="{A2E97F79-AF8C-42B1-B42F-DA88CC751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850" y="116502"/>
            <a:ext cx="1423987" cy="829873"/>
          </a:xfrm>
          <a:prstGeom prst="rect">
            <a:avLst/>
          </a:prstGeom>
        </p:spPr>
      </p:pic>
      <p:sp>
        <p:nvSpPr>
          <p:cNvPr id="14" name="Freeform: Shape 13">
            <a:extLst>
              <a:ext uri="{FF2B5EF4-FFF2-40B4-BE49-F238E27FC236}">
                <a16:creationId xmlns:a16="http://schemas.microsoft.com/office/drawing/2014/main" id="{0E0AA8CF-8E8B-4C52-9D1E-5FAEBE300791}"/>
              </a:ext>
            </a:extLst>
          </p:cNvPr>
          <p:cNvSpPr/>
          <p:nvPr/>
        </p:nvSpPr>
        <p:spPr>
          <a:xfrm rot="19551069">
            <a:off x="8768685" y="5111711"/>
            <a:ext cx="1628209" cy="1514293"/>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75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78AF9F-8838-4DFF-9F7B-10317E9D8DD8}"/>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8A5D075-AB70-4DCF-B1E8-CE5EB11C3C4F}"/>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5FE62212-A45F-447A-989B-6DC5907BECCA}"/>
              </a:ext>
            </a:extLst>
          </p:cNvPr>
          <p:cNvSpPr txBox="1"/>
          <p:nvPr/>
        </p:nvSpPr>
        <p:spPr>
          <a:xfrm>
            <a:off x="276871" y="142632"/>
            <a:ext cx="8077016"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Number Of Deaths Due To Pollution</a:t>
            </a:r>
          </a:p>
        </p:txBody>
      </p:sp>
      <p:grpSp>
        <p:nvGrpSpPr>
          <p:cNvPr id="12" name="Group 11">
            <a:extLst>
              <a:ext uri="{FF2B5EF4-FFF2-40B4-BE49-F238E27FC236}">
                <a16:creationId xmlns:a16="http://schemas.microsoft.com/office/drawing/2014/main" id="{98952D48-8D90-4025-A86C-71617B2DD293}"/>
              </a:ext>
            </a:extLst>
          </p:cNvPr>
          <p:cNvGrpSpPr/>
          <p:nvPr/>
        </p:nvGrpSpPr>
        <p:grpSpPr>
          <a:xfrm>
            <a:off x="7339679" y="201830"/>
            <a:ext cx="3157774" cy="3341047"/>
            <a:chOff x="7660892" y="3400808"/>
            <a:chExt cx="299886" cy="317291"/>
          </a:xfrm>
          <a:solidFill>
            <a:schemeClr val="accent3">
              <a:alpha val="10000"/>
            </a:schemeClr>
          </a:solidFill>
        </p:grpSpPr>
        <p:sp>
          <p:nvSpPr>
            <p:cNvPr id="13" name="Freeform: Shape 12">
              <a:extLst>
                <a:ext uri="{FF2B5EF4-FFF2-40B4-BE49-F238E27FC236}">
                  <a16:creationId xmlns:a16="http://schemas.microsoft.com/office/drawing/2014/main" id="{45193019-3B55-49F2-B3A9-DAF965C69449}"/>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grpFill/>
            <a:ln w="360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24F32D61-5B12-4949-A3CD-3291DFDA7C4D}"/>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grpFill/>
            <a:ln w="360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89422D5-AD69-4AF9-A502-4E7EF7DB4232}"/>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grpFill/>
            <a:ln w="3604" cap="flat">
              <a:noFill/>
              <a:prstDash val="solid"/>
              <a:miter/>
            </a:ln>
          </p:spPr>
          <p:txBody>
            <a:bodyPr rtlCol="0" anchor="ctr"/>
            <a:lstStyle/>
            <a:p>
              <a:endParaRPr lang="en-US" dirty="0"/>
            </a:p>
          </p:txBody>
        </p:sp>
      </p:grpSp>
      <p:grpSp>
        <p:nvGrpSpPr>
          <p:cNvPr id="16" name="Group 15">
            <a:extLst>
              <a:ext uri="{FF2B5EF4-FFF2-40B4-BE49-F238E27FC236}">
                <a16:creationId xmlns:a16="http://schemas.microsoft.com/office/drawing/2014/main" id="{E0A65C90-FE83-4FF6-9306-54248F88D1EE}"/>
              </a:ext>
            </a:extLst>
          </p:cNvPr>
          <p:cNvGrpSpPr/>
          <p:nvPr/>
        </p:nvGrpSpPr>
        <p:grpSpPr>
          <a:xfrm flipH="1">
            <a:off x="5339529" y="2211308"/>
            <a:ext cx="6039065" cy="3936844"/>
            <a:chOff x="4390891" y="2875044"/>
            <a:chExt cx="5072854" cy="3306975"/>
          </a:xfrm>
        </p:grpSpPr>
        <p:sp>
          <p:nvSpPr>
            <p:cNvPr id="17" name="Block Arc 37">
              <a:extLst>
                <a:ext uri="{FF2B5EF4-FFF2-40B4-BE49-F238E27FC236}">
                  <a16:creationId xmlns:a16="http://schemas.microsoft.com/office/drawing/2014/main" id="{03BAAF46-ADB3-4B85-80A2-342B96D599F3}"/>
                </a:ext>
              </a:extLst>
            </p:cNvPr>
            <p:cNvSpPr/>
            <p:nvPr/>
          </p:nvSpPr>
          <p:spPr>
            <a:xfrm rot="371117">
              <a:off x="4390891" y="2875044"/>
              <a:ext cx="1919886" cy="1014479"/>
            </a:xfrm>
            <a:custGeom>
              <a:avLst/>
              <a:gdLst>
                <a:gd name="connsiteX0" fmla="*/ 1776926 w 4779331"/>
                <a:gd name="connsiteY0" fmla="*/ 79892 h 4779331"/>
                <a:gd name="connsiteX1" fmla="*/ 3915605 w 4779331"/>
                <a:gd name="connsiteY1" fmla="*/ 550640 h 4779331"/>
                <a:gd name="connsiteX2" fmla="*/ 3865401 w 4779331"/>
                <a:gd name="connsiteY2" fmla="*/ 611145 h 4779331"/>
                <a:gd name="connsiteX3" fmla="*/ 1797085 w 4779331"/>
                <a:gd name="connsiteY3" fmla="*/ 155884 h 4779331"/>
                <a:gd name="connsiteX4" fmla="*/ 1776926 w 4779331"/>
                <a:gd name="connsiteY4" fmla="*/ 79892 h 4779331"/>
                <a:gd name="connsiteX0" fmla="*/ 0 w 2138679"/>
                <a:gd name="connsiteY0" fmla="*/ 79920 h 611173"/>
                <a:gd name="connsiteX1" fmla="*/ 2138679 w 2138679"/>
                <a:gd name="connsiteY1" fmla="*/ 550668 h 611173"/>
                <a:gd name="connsiteX2" fmla="*/ 2062837 w 2138679"/>
                <a:gd name="connsiteY2" fmla="*/ 611173 h 611173"/>
                <a:gd name="connsiteX3" fmla="*/ 20159 w 2138679"/>
                <a:gd name="connsiteY3" fmla="*/ 155912 h 611173"/>
                <a:gd name="connsiteX4" fmla="*/ 0 w 2138679"/>
                <a:gd name="connsiteY4" fmla="*/ 79920 h 611173"/>
                <a:gd name="connsiteX0" fmla="*/ 0 w 2287402"/>
                <a:gd name="connsiteY0" fmla="*/ 79920 h 639087"/>
                <a:gd name="connsiteX1" fmla="*/ 2138679 w 2287402"/>
                <a:gd name="connsiteY1" fmla="*/ 550668 h 639087"/>
                <a:gd name="connsiteX2" fmla="*/ 2100144 w 2287402"/>
                <a:gd name="connsiteY2" fmla="*/ 585238 h 639087"/>
                <a:gd name="connsiteX3" fmla="*/ 2062837 w 2287402"/>
                <a:gd name="connsiteY3" fmla="*/ 611173 h 639087"/>
                <a:gd name="connsiteX4" fmla="*/ 20159 w 2287402"/>
                <a:gd name="connsiteY4" fmla="*/ 155912 h 639087"/>
                <a:gd name="connsiteX5" fmla="*/ 0 w 2287402"/>
                <a:gd name="connsiteY5" fmla="*/ 79920 h 639087"/>
                <a:gd name="connsiteX0" fmla="*/ 0 w 2467780"/>
                <a:gd name="connsiteY0" fmla="*/ 79920 h 893007"/>
                <a:gd name="connsiteX1" fmla="*/ 2138679 w 2467780"/>
                <a:gd name="connsiteY1" fmla="*/ 550668 h 893007"/>
                <a:gd name="connsiteX2" fmla="*/ 2463024 w 2467780"/>
                <a:gd name="connsiteY2" fmla="*/ 892672 h 893007"/>
                <a:gd name="connsiteX3" fmla="*/ 2062837 w 2467780"/>
                <a:gd name="connsiteY3" fmla="*/ 611173 h 893007"/>
                <a:gd name="connsiteX4" fmla="*/ 20159 w 2467780"/>
                <a:gd name="connsiteY4" fmla="*/ 155912 h 893007"/>
                <a:gd name="connsiteX5" fmla="*/ 0 w 2467780"/>
                <a:gd name="connsiteY5" fmla="*/ 79920 h 893007"/>
                <a:gd name="connsiteX0" fmla="*/ 0 w 2480028"/>
                <a:gd name="connsiteY0" fmla="*/ 79920 h 902123"/>
                <a:gd name="connsiteX1" fmla="*/ 2138679 w 2480028"/>
                <a:gd name="connsiteY1" fmla="*/ 550668 h 902123"/>
                <a:gd name="connsiteX2" fmla="*/ 2463024 w 2480028"/>
                <a:gd name="connsiteY2" fmla="*/ 892672 h 902123"/>
                <a:gd name="connsiteX3" fmla="*/ 2395434 w 2480028"/>
                <a:gd name="connsiteY3" fmla="*/ 789605 h 902123"/>
                <a:gd name="connsiteX4" fmla="*/ 2062837 w 2480028"/>
                <a:gd name="connsiteY4" fmla="*/ 611173 h 902123"/>
                <a:gd name="connsiteX5" fmla="*/ 20159 w 2480028"/>
                <a:gd name="connsiteY5" fmla="*/ 155912 h 902123"/>
                <a:gd name="connsiteX6" fmla="*/ 0 w 2480028"/>
                <a:gd name="connsiteY6" fmla="*/ 79920 h 902123"/>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38325"/>
                <a:gd name="connsiteY0" fmla="*/ 79920 h 962729"/>
                <a:gd name="connsiteX1" fmla="*/ 2138679 w 2438325"/>
                <a:gd name="connsiteY1" fmla="*/ 550668 h 962729"/>
                <a:gd name="connsiteX2" fmla="*/ 2358079 w 2438325"/>
                <a:gd name="connsiteY2" fmla="*/ 814224 h 962729"/>
                <a:gd name="connsiteX3" fmla="*/ 2412431 w 2438325"/>
                <a:gd name="connsiteY3" fmla="*/ 953561 h 962729"/>
                <a:gd name="connsiteX4" fmla="*/ 2062837 w 2438325"/>
                <a:gd name="connsiteY4" fmla="*/ 611173 h 962729"/>
                <a:gd name="connsiteX5" fmla="*/ 20159 w 2438325"/>
                <a:gd name="connsiteY5" fmla="*/ 155912 h 962729"/>
                <a:gd name="connsiteX6" fmla="*/ 0 w 2438325"/>
                <a:gd name="connsiteY6" fmla="*/ 79920 h 962729"/>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77565"/>
                <a:gd name="connsiteY0" fmla="*/ 79920 h 968447"/>
                <a:gd name="connsiteX1" fmla="*/ 2138679 w 2477565"/>
                <a:gd name="connsiteY1" fmla="*/ 550668 h 968447"/>
                <a:gd name="connsiteX2" fmla="*/ 2454451 w 2477565"/>
                <a:gd name="connsiteY2" fmla="*/ 885219 h 968447"/>
                <a:gd name="connsiteX3" fmla="*/ 2412431 w 2477565"/>
                <a:gd name="connsiteY3" fmla="*/ 953561 h 968447"/>
                <a:gd name="connsiteX4" fmla="*/ 2062837 w 2477565"/>
                <a:gd name="connsiteY4" fmla="*/ 611173 h 968447"/>
                <a:gd name="connsiteX5" fmla="*/ 20159 w 2477565"/>
                <a:gd name="connsiteY5" fmla="*/ 155912 h 968447"/>
                <a:gd name="connsiteX6" fmla="*/ 0 w 2477565"/>
                <a:gd name="connsiteY6" fmla="*/ 79920 h 968447"/>
                <a:gd name="connsiteX0" fmla="*/ 0 w 2486217"/>
                <a:gd name="connsiteY0" fmla="*/ 79920 h 969044"/>
                <a:gd name="connsiteX1" fmla="*/ 2138679 w 2486217"/>
                <a:gd name="connsiteY1" fmla="*/ 550668 h 969044"/>
                <a:gd name="connsiteX2" fmla="*/ 2466309 w 2486217"/>
                <a:gd name="connsiteY2" fmla="*/ 889705 h 969044"/>
                <a:gd name="connsiteX3" fmla="*/ 2412431 w 2486217"/>
                <a:gd name="connsiteY3" fmla="*/ 953561 h 969044"/>
                <a:gd name="connsiteX4" fmla="*/ 2062837 w 2486217"/>
                <a:gd name="connsiteY4" fmla="*/ 611173 h 969044"/>
                <a:gd name="connsiteX5" fmla="*/ 20159 w 2486217"/>
                <a:gd name="connsiteY5" fmla="*/ 155912 h 969044"/>
                <a:gd name="connsiteX6" fmla="*/ 0 w 2486217"/>
                <a:gd name="connsiteY6" fmla="*/ 79920 h 969044"/>
                <a:gd name="connsiteX0" fmla="*/ 0 w 2466309"/>
                <a:gd name="connsiteY0" fmla="*/ 79920 h 967430"/>
                <a:gd name="connsiteX1" fmla="*/ 2138679 w 2466309"/>
                <a:gd name="connsiteY1" fmla="*/ 550668 h 967430"/>
                <a:gd name="connsiteX2" fmla="*/ 2466309 w 2466309"/>
                <a:gd name="connsiteY2" fmla="*/ 889705 h 967430"/>
                <a:gd name="connsiteX3" fmla="*/ 2412431 w 2466309"/>
                <a:gd name="connsiteY3" fmla="*/ 953561 h 967430"/>
                <a:gd name="connsiteX4" fmla="*/ 2062837 w 2466309"/>
                <a:gd name="connsiteY4" fmla="*/ 611173 h 967430"/>
                <a:gd name="connsiteX5" fmla="*/ 20159 w 2466309"/>
                <a:gd name="connsiteY5" fmla="*/ 155912 h 967430"/>
                <a:gd name="connsiteX6" fmla="*/ 0 w 2466309"/>
                <a:gd name="connsiteY6" fmla="*/ 79920 h 967430"/>
                <a:gd name="connsiteX0" fmla="*/ 0 w 2466309"/>
                <a:gd name="connsiteY0" fmla="*/ 79920 h 953561"/>
                <a:gd name="connsiteX1" fmla="*/ 2138679 w 2466309"/>
                <a:gd name="connsiteY1" fmla="*/ 550668 h 953561"/>
                <a:gd name="connsiteX2" fmla="*/ 2466309 w 2466309"/>
                <a:gd name="connsiteY2" fmla="*/ 889705 h 953561"/>
                <a:gd name="connsiteX3" fmla="*/ 2412431 w 2466309"/>
                <a:gd name="connsiteY3" fmla="*/ 953561 h 953561"/>
                <a:gd name="connsiteX4" fmla="*/ 2062837 w 2466309"/>
                <a:gd name="connsiteY4" fmla="*/ 611173 h 953561"/>
                <a:gd name="connsiteX5" fmla="*/ 20159 w 2466309"/>
                <a:gd name="connsiteY5" fmla="*/ 155912 h 953561"/>
                <a:gd name="connsiteX6" fmla="*/ 0 w 2466309"/>
                <a:gd name="connsiteY6" fmla="*/ 79920 h 953561"/>
                <a:gd name="connsiteX0" fmla="*/ 0 w 2483853"/>
                <a:gd name="connsiteY0" fmla="*/ 79920 h 953561"/>
                <a:gd name="connsiteX1" fmla="*/ 2138679 w 2483853"/>
                <a:gd name="connsiteY1" fmla="*/ 550668 h 953561"/>
                <a:gd name="connsiteX2" fmla="*/ 2483852 w 2483853"/>
                <a:gd name="connsiteY2" fmla="*/ 907292 h 953561"/>
                <a:gd name="connsiteX3" fmla="*/ 2412431 w 2483853"/>
                <a:gd name="connsiteY3" fmla="*/ 953561 h 953561"/>
                <a:gd name="connsiteX4" fmla="*/ 2062837 w 2483853"/>
                <a:gd name="connsiteY4" fmla="*/ 611173 h 953561"/>
                <a:gd name="connsiteX5" fmla="*/ 20159 w 2483853"/>
                <a:gd name="connsiteY5" fmla="*/ 155912 h 953561"/>
                <a:gd name="connsiteX6" fmla="*/ 0 w 2483853"/>
                <a:gd name="connsiteY6" fmla="*/ 79920 h 9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853" h="953561">
                  <a:moveTo>
                    <a:pt x="0" y="79920"/>
                  </a:moveTo>
                  <a:cubicBezTo>
                    <a:pt x="747072" y="-118264"/>
                    <a:pt x="1543865" y="57119"/>
                    <a:pt x="2138679" y="550668"/>
                  </a:cubicBezTo>
                  <a:cubicBezTo>
                    <a:pt x="2321346" y="713099"/>
                    <a:pt x="2403896" y="801529"/>
                    <a:pt x="2483852" y="907292"/>
                  </a:cubicBezTo>
                  <a:cubicBezTo>
                    <a:pt x="2464866" y="933012"/>
                    <a:pt x="2465455" y="933811"/>
                    <a:pt x="2412431" y="953561"/>
                  </a:cubicBezTo>
                  <a:cubicBezTo>
                    <a:pt x="2345733" y="906644"/>
                    <a:pt x="2386749" y="909426"/>
                    <a:pt x="2062837" y="611173"/>
                  </a:cubicBezTo>
                  <a:cubicBezTo>
                    <a:pt x="1487593" y="133862"/>
                    <a:pt x="742652" y="-35752"/>
                    <a:pt x="20159" y="155912"/>
                  </a:cubicBezTo>
                  <a:lnTo>
                    <a:pt x="0" y="79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CDD5580A-7699-43FF-82D1-75095100ED2C}"/>
                </a:ext>
              </a:extLst>
            </p:cNvPr>
            <p:cNvSpPr/>
            <p:nvPr/>
          </p:nvSpPr>
          <p:spPr>
            <a:xfrm>
              <a:off x="6190831" y="3918076"/>
              <a:ext cx="2955074" cy="2263943"/>
            </a:xfrm>
            <a:custGeom>
              <a:avLst/>
              <a:gdLst>
                <a:gd name="connsiteX0" fmla="*/ 576044 w 1844463"/>
                <a:gd name="connsiteY0" fmla="*/ 0 h 1887562"/>
                <a:gd name="connsiteX1" fmla="*/ 664782 w 1844463"/>
                <a:gd name="connsiteY1" fmla="*/ 0 h 1887562"/>
                <a:gd name="connsiteX2" fmla="*/ 664434 w 1844463"/>
                <a:gd name="connsiteY2" fmla="*/ 30808 h 1887562"/>
                <a:gd name="connsiteX3" fmla="*/ 623283 w 1844463"/>
                <a:gd name="connsiteY3" fmla="*/ 282867 h 1887562"/>
                <a:gd name="connsiteX4" fmla="*/ 462236 w 1844463"/>
                <a:gd name="connsiteY4" fmla="*/ 611535 h 1887562"/>
                <a:gd name="connsiteX5" fmla="*/ 282200 w 1844463"/>
                <a:gd name="connsiteY5" fmla="*/ 884328 h 1887562"/>
                <a:gd name="connsiteX6" fmla="*/ 98511 w 1844463"/>
                <a:gd name="connsiteY6" fmla="*/ 1288588 h 1887562"/>
                <a:gd name="connsiteX7" fmla="*/ 112754 w 1844463"/>
                <a:gd name="connsiteY7" fmla="*/ 1598266 h 1887562"/>
                <a:gd name="connsiteX8" fmla="*/ 243490 w 1844463"/>
                <a:gd name="connsiteY8" fmla="*/ 1765885 h 1887562"/>
                <a:gd name="connsiteX9" fmla="*/ 450186 w 1844463"/>
                <a:gd name="connsiteY9" fmla="*/ 1770998 h 1887562"/>
                <a:gd name="connsiteX10" fmla="*/ 584573 w 1844463"/>
                <a:gd name="connsiteY10" fmla="*/ 1652678 h 1887562"/>
                <a:gd name="connsiteX11" fmla="*/ 723709 w 1844463"/>
                <a:gd name="connsiteY11" fmla="*/ 1488710 h 1887562"/>
                <a:gd name="connsiteX12" fmla="*/ 879278 w 1844463"/>
                <a:gd name="connsiteY12" fmla="*/ 1368929 h 1887562"/>
                <a:gd name="connsiteX13" fmla="*/ 1147690 w 1844463"/>
                <a:gd name="connsiteY13" fmla="*/ 1386458 h 1887562"/>
                <a:gd name="connsiteX14" fmla="*/ 1277330 w 1844463"/>
                <a:gd name="connsiteY14" fmla="*/ 1494553 h 1887562"/>
                <a:gd name="connsiteX15" fmla="*/ 1401129 w 1844463"/>
                <a:gd name="connsiteY15" fmla="*/ 1645009 h 1887562"/>
                <a:gd name="connsiteX16" fmla="*/ 1548663 w 1844463"/>
                <a:gd name="connsiteY16" fmla="*/ 1773189 h 1887562"/>
                <a:gd name="connsiteX17" fmla="*/ 1608188 w 1844463"/>
                <a:gd name="connsiteY17" fmla="*/ 1792909 h 1887562"/>
                <a:gd name="connsiteX18" fmla="*/ 1719935 w 1844463"/>
                <a:gd name="connsiteY18" fmla="*/ 1745070 h 1887562"/>
                <a:gd name="connsiteX19" fmla="*/ 1758645 w 1844463"/>
                <a:gd name="connsiteY19" fmla="*/ 1649026 h 1887562"/>
                <a:gd name="connsiteX20" fmla="*/ 1775809 w 1844463"/>
                <a:gd name="connsiteY20" fmla="*/ 1639166 h 1887562"/>
                <a:gd name="connsiteX21" fmla="*/ 1844463 w 1844463"/>
                <a:gd name="connsiteY21" fmla="*/ 1637705 h 1887562"/>
                <a:gd name="connsiteX22" fmla="*/ 1750611 w 1844463"/>
                <a:gd name="connsiteY22" fmla="*/ 1834541 h 1887562"/>
                <a:gd name="connsiteX23" fmla="*/ 1535516 w 1844463"/>
                <a:gd name="connsiteY23" fmla="*/ 1860468 h 1887562"/>
                <a:gd name="connsiteX24" fmla="*/ 1374469 w 1844463"/>
                <a:gd name="connsiteY24" fmla="*/ 1741418 h 1887562"/>
                <a:gd name="connsiteX25" fmla="*/ 1231317 w 1844463"/>
                <a:gd name="connsiteY25" fmla="*/ 1573433 h 1887562"/>
                <a:gd name="connsiteX26" fmla="*/ 1123222 w 1844463"/>
                <a:gd name="connsiteY26" fmla="*/ 1474833 h 1887562"/>
                <a:gd name="connsiteX27" fmla="*/ 864671 w 1844463"/>
                <a:gd name="connsiteY27" fmla="*/ 1486154 h 1887562"/>
                <a:gd name="connsiteX28" fmla="*/ 729187 w 1844463"/>
                <a:gd name="connsiteY28" fmla="*/ 1627845 h 1887562"/>
                <a:gd name="connsiteX29" fmla="*/ 597355 w 1844463"/>
                <a:gd name="connsiteY29" fmla="*/ 1777206 h 1887562"/>
                <a:gd name="connsiteX30" fmla="*/ 375322 w 1844463"/>
                <a:gd name="connsiteY30" fmla="*/ 1885666 h 1887562"/>
                <a:gd name="connsiteX31" fmla="*/ 94130 w 1844463"/>
                <a:gd name="connsiteY31" fmla="*/ 1756391 h 1887562"/>
                <a:gd name="connsiteX32" fmla="*/ 5024 w 1844463"/>
                <a:gd name="connsiteY32" fmla="*/ 1513908 h 1887562"/>
                <a:gd name="connsiteX33" fmla="*/ 57246 w 1844463"/>
                <a:gd name="connsiteY33" fmla="*/ 1155295 h 1887562"/>
                <a:gd name="connsiteX34" fmla="*/ 251889 w 1844463"/>
                <a:gd name="connsiteY34" fmla="*/ 778424 h 1887562"/>
                <a:gd name="connsiteX35" fmla="*/ 437038 w 1844463"/>
                <a:gd name="connsiteY35" fmla="*/ 486276 h 1887562"/>
                <a:gd name="connsiteX36" fmla="*/ 569236 w 1844463"/>
                <a:gd name="connsiteY36" fmla="*/ 168199 h 1887562"/>
                <a:gd name="connsiteX37" fmla="*/ 578320 w 1844463"/>
                <a:gd name="connsiteY37" fmla="*/ 44401 h 1887562"/>
                <a:gd name="connsiteX0" fmla="*/ 576044 w 1844463"/>
                <a:gd name="connsiteY0" fmla="*/ 131003 h 2018565"/>
                <a:gd name="connsiteX1" fmla="*/ 580940 w 1844463"/>
                <a:gd name="connsiteY1" fmla="*/ 0 h 2018565"/>
                <a:gd name="connsiteX2" fmla="*/ 664434 w 1844463"/>
                <a:gd name="connsiteY2" fmla="*/ 161811 h 2018565"/>
                <a:gd name="connsiteX3" fmla="*/ 623283 w 1844463"/>
                <a:gd name="connsiteY3" fmla="*/ 413870 h 2018565"/>
                <a:gd name="connsiteX4" fmla="*/ 462236 w 1844463"/>
                <a:gd name="connsiteY4" fmla="*/ 742538 h 2018565"/>
                <a:gd name="connsiteX5" fmla="*/ 282200 w 1844463"/>
                <a:gd name="connsiteY5" fmla="*/ 1015331 h 2018565"/>
                <a:gd name="connsiteX6" fmla="*/ 98511 w 1844463"/>
                <a:gd name="connsiteY6" fmla="*/ 1419591 h 2018565"/>
                <a:gd name="connsiteX7" fmla="*/ 112754 w 1844463"/>
                <a:gd name="connsiteY7" fmla="*/ 1729269 h 2018565"/>
                <a:gd name="connsiteX8" fmla="*/ 243490 w 1844463"/>
                <a:gd name="connsiteY8" fmla="*/ 1896888 h 2018565"/>
                <a:gd name="connsiteX9" fmla="*/ 450186 w 1844463"/>
                <a:gd name="connsiteY9" fmla="*/ 1902001 h 2018565"/>
                <a:gd name="connsiteX10" fmla="*/ 584573 w 1844463"/>
                <a:gd name="connsiteY10" fmla="*/ 1783681 h 2018565"/>
                <a:gd name="connsiteX11" fmla="*/ 723709 w 1844463"/>
                <a:gd name="connsiteY11" fmla="*/ 1619713 h 2018565"/>
                <a:gd name="connsiteX12" fmla="*/ 879278 w 1844463"/>
                <a:gd name="connsiteY12" fmla="*/ 1499932 h 2018565"/>
                <a:gd name="connsiteX13" fmla="*/ 1147690 w 1844463"/>
                <a:gd name="connsiteY13" fmla="*/ 1517461 h 2018565"/>
                <a:gd name="connsiteX14" fmla="*/ 1277330 w 1844463"/>
                <a:gd name="connsiteY14" fmla="*/ 1625556 h 2018565"/>
                <a:gd name="connsiteX15" fmla="*/ 1401129 w 1844463"/>
                <a:gd name="connsiteY15" fmla="*/ 1776012 h 2018565"/>
                <a:gd name="connsiteX16" fmla="*/ 1548663 w 1844463"/>
                <a:gd name="connsiteY16" fmla="*/ 1904192 h 2018565"/>
                <a:gd name="connsiteX17" fmla="*/ 1608188 w 1844463"/>
                <a:gd name="connsiteY17" fmla="*/ 1923912 h 2018565"/>
                <a:gd name="connsiteX18" fmla="*/ 1719935 w 1844463"/>
                <a:gd name="connsiteY18" fmla="*/ 1876073 h 2018565"/>
                <a:gd name="connsiteX19" fmla="*/ 1758645 w 1844463"/>
                <a:gd name="connsiteY19" fmla="*/ 1780029 h 2018565"/>
                <a:gd name="connsiteX20" fmla="*/ 1775809 w 1844463"/>
                <a:gd name="connsiteY20" fmla="*/ 1770169 h 2018565"/>
                <a:gd name="connsiteX21" fmla="*/ 1844463 w 1844463"/>
                <a:gd name="connsiteY21" fmla="*/ 1768708 h 2018565"/>
                <a:gd name="connsiteX22" fmla="*/ 1750611 w 1844463"/>
                <a:gd name="connsiteY22" fmla="*/ 1965544 h 2018565"/>
                <a:gd name="connsiteX23" fmla="*/ 1535516 w 1844463"/>
                <a:gd name="connsiteY23" fmla="*/ 1991471 h 2018565"/>
                <a:gd name="connsiteX24" fmla="*/ 1374469 w 1844463"/>
                <a:gd name="connsiteY24" fmla="*/ 1872421 h 2018565"/>
                <a:gd name="connsiteX25" fmla="*/ 1231317 w 1844463"/>
                <a:gd name="connsiteY25" fmla="*/ 1704436 h 2018565"/>
                <a:gd name="connsiteX26" fmla="*/ 1123222 w 1844463"/>
                <a:gd name="connsiteY26" fmla="*/ 1605836 h 2018565"/>
                <a:gd name="connsiteX27" fmla="*/ 864671 w 1844463"/>
                <a:gd name="connsiteY27" fmla="*/ 1617157 h 2018565"/>
                <a:gd name="connsiteX28" fmla="*/ 729187 w 1844463"/>
                <a:gd name="connsiteY28" fmla="*/ 1758848 h 2018565"/>
                <a:gd name="connsiteX29" fmla="*/ 597355 w 1844463"/>
                <a:gd name="connsiteY29" fmla="*/ 1908209 h 2018565"/>
                <a:gd name="connsiteX30" fmla="*/ 375322 w 1844463"/>
                <a:gd name="connsiteY30" fmla="*/ 2016669 h 2018565"/>
                <a:gd name="connsiteX31" fmla="*/ 94130 w 1844463"/>
                <a:gd name="connsiteY31" fmla="*/ 1887394 h 2018565"/>
                <a:gd name="connsiteX32" fmla="*/ 5024 w 1844463"/>
                <a:gd name="connsiteY32" fmla="*/ 1644911 h 2018565"/>
                <a:gd name="connsiteX33" fmla="*/ 57246 w 1844463"/>
                <a:gd name="connsiteY33" fmla="*/ 1286298 h 2018565"/>
                <a:gd name="connsiteX34" fmla="*/ 251889 w 1844463"/>
                <a:gd name="connsiteY34" fmla="*/ 909427 h 2018565"/>
                <a:gd name="connsiteX35" fmla="*/ 437038 w 1844463"/>
                <a:gd name="connsiteY35" fmla="*/ 617279 h 2018565"/>
                <a:gd name="connsiteX36" fmla="*/ 569236 w 1844463"/>
                <a:gd name="connsiteY36" fmla="*/ 299202 h 2018565"/>
                <a:gd name="connsiteX37" fmla="*/ 578320 w 1844463"/>
                <a:gd name="connsiteY37" fmla="*/ 175404 h 2018565"/>
                <a:gd name="connsiteX38" fmla="*/ 576044 w 1844463"/>
                <a:gd name="connsiteY38" fmla="*/ 131003 h 2018565"/>
                <a:gd name="connsiteX0" fmla="*/ 576044 w 1844463"/>
                <a:gd name="connsiteY0" fmla="*/ 117902 h 2005464"/>
                <a:gd name="connsiteX1" fmla="*/ 680502 w 1844463"/>
                <a:gd name="connsiteY1" fmla="*/ 0 h 2005464"/>
                <a:gd name="connsiteX2" fmla="*/ 664434 w 1844463"/>
                <a:gd name="connsiteY2" fmla="*/ 148710 h 2005464"/>
                <a:gd name="connsiteX3" fmla="*/ 623283 w 1844463"/>
                <a:gd name="connsiteY3" fmla="*/ 400769 h 2005464"/>
                <a:gd name="connsiteX4" fmla="*/ 462236 w 1844463"/>
                <a:gd name="connsiteY4" fmla="*/ 729437 h 2005464"/>
                <a:gd name="connsiteX5" fmla="*/ 282200 w 1844463"/>
                <a:gd name="connsiteY5" fmla="*/ 1002230 h 2005464"/>
                <a:gd name="connsiteX6" fmla="*/ 98511 w 1844463"/>
                <a:gd name="connsiteY6" fmla="*/ 1406490 h 2005464"/>
                <a:gd name="connsiteX7" fmla="*/ 112754 w 1844463"/>
                <a:gd name="connsiteY7" fmla="*/ 1716168 h 2005464"/>
                <a:gd name="connsiteX8" fmla="*/ 243490 w 1844463"/>
                <a:gd name="connsiteY8" fmla="*/ 1883787 h 2005464"/>
                <a:gd name="connsiteX9" fmla="*/ 450186 w 1844463"/>
                <a:gd name="connsiteY9" fmla="*/ 1888900 h 2005464"/>
                <a:gd name="connsiteX10" fmla="*/ 584573 w 1844463"/>
                <a:gd name="connsiteY10" fmla="*/ 1770580 h 2005464"/>
                <a:gd name="connsiteX11" fmla="*/ 723709 w 1844463"/>
                <a:gd name="connsiteY11" fmla="*/ 1606612 h 2005464"/>
                <a:gd name="connsiteX12" fmla="*/ 879278 w 1844463"/>
                <a:gd name="connsiteY12" fmla="*/ 1486831 h 2005464"/>
                <a:gd name="connsiteX13" fmla="*/ 1147690 w 1844463"/>
                <a:gd name="connsiteY13" fmla="*/ 1504360 h 2005464"/>
                <a:gd name="connsiteX14" fmla="*/ 1277330 w 1844463"/>
                <a:gd name="connsiteY14" fmla="*/ 1612455 h 2005464"/>
                <a:gd name="connsiteX15" fmla="*/ 1401129 w 1844463"/>
                <a:gd name="connsiteY15" fmla="*/ 1762911 h 2005464"/>
                <a:gd name="connsiteX16" fmla="*/ 1548663 w 1844463"/>
                <a:gd name="connsiteY16" fmla="*/ 1891091 h 2005464"/>
                <a:gd name="connsiteX17" fmla="*/ 1608188 w 1844463"/>
                <a:gd name="connsiteY17" fmla="*/ 1910811 h 2005464"/>
                <a:gd name="connsiteX18" fmla="*/ 1719935 w 1844463"/>
                <a:gd name="connsiteY18" fmla="*/ 1862972 h 2005464"/>
                <a:gd name="connsiteX19" fmla="*/ 1758645 w 1844463"/>
                <a:gd name="connsiteY19" fmla="*/ 1766928 h 2005464"/>
                <a:gd name="connsiteX20" fmla="*/ 1775809 w 1844463"/>
                <a:gd name="connsiteY20" fmla="*/ 1757068 h 2005464"/>
                <a:gd name="connsiteX21" fmla="*/ 1844463 w 1844463"/>
                <a:gd name="connsiteY21" fmla="*/ 1755607 h 2005464"/>
                <a:gd name="connsiteX22" fmla="*/ 1750611 w 1844463"/>
                <a:gd name="connsiteY22" fmla="*/ 1952443 h 2005464"/>
                <a:gd name="connsiteX23" fmla="*/ 1535516 w 1844463"/>
                <a:gd name="connsiteY23" fmla="*/ 1978370 h 2005464"/>
                <a:gd name="connsiteX24" fmla="*/ 1374469 w 1844463"/>
                <a:gd name="connsiteY24" fmla="*/ 1859320 h 2005464"/>
                <a:gd name="connsiteX25" fmla="*/ 1231317 w 1844463"/>
                <a:gd name="connsiteY25" fmla="*/ 1691335 h 2005464"/>
                <a:gd name="connsiteX26" fmla="*/ 1123222 w 1844463"/>
                <a:gd name="connsiteY26" fmla="*/ 1592735 h 2005464"/>
                <a:gd name="connsiteX27" fmla="*/ 864671 w 1844463"/>
                <a:gd name="connsiteY27" fmla="*/ 1604056 h 2005464"/>
                <a:gd name="connsiteX28" fmla="*/ 729187 w 1844463"/>
                <a:gd name="connsiteY28" fmla="*/ 1745747 h 2005464"/>
                <a:gd name="connsiteX29" fmla="*/ 597355 w 1844463"/>
                <a:gd name="connsiteY29" fmla="*/ 1895108 h 2005464"/>
                <a:gd name="connsiteX30" fmla="*/ 375322 w 1844463"/>
                <a:gd name="connsiteY30" fmla="*/ 2003568 h 2005464"/>
                <a:gd name="connsiteX31" fmla="*/ 94130 w 1844463"/>
                <a:gd name="connsiteY31" fmla="*/ 1874293 h 2005464"/>
                <a:gd name="connsiteX32" fmla="*/ 5024 w 1844463"/>
                <a:gd name="connsiteY32" fmla="*/ 1631810 h 2005464"/>
                <a:gd name="connsiteX33" fmla="*/ 57246 w 1844463"/>
                <a:gd name="connsiteY33" fmla="*/ 1273197 h 2005464"/>
                <a:gd name="connsiteX34" fmla="*/ 251889 w 1844463"/>
                <a:gd name="connsiteY34" fmla="*/ 896326 h 2005464"/>
                <a:gd name="connsiteX35" fmla="*/ 437038 w 1844463"/>
                <a:gd name="connsiteY35" fmla="*/ 604178 h 2005464"/>
                <a:gd name="connsiteX36" fmla="*/ 569236 w 1844463"/>
                <a:gd name="connsiteY36" fmla="*/ 286101 h 2005464"/>
                <a:gd name="connsiteX37" fmla="*/ 578320 w 1844463"/>
                <a:gd name="connsiteY37" fmla="*/ 162303 h 2005464"/>
                <a:gd name="connsiteX38" fmla="*/ 576044 w 1844463"/>
                <a:gd name="connsiteY38" fmla="*/ 117902 h 200546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61722 h 2049284"/>
                <a:gd name="connsiteX1" fmla="*/ 492766 w 1844463"/>
                <a:gd name="connsiteY1" fmla="*/ 0 h 2049284"/>
                <a:gd name="connsiteX2" fmla="*/ 664434 w 1844463"/>
                <a:gd name="connsiteY2" fmla="*/ 192530 h 2049284"/>
                <a:gd name="connsiteX3" fmla="*/ 623283 w 1844463"/>
                <a:gd name="connsiteY3" fmla="*/ 444589 h 2049284"/>
                <a:gd name="connsiteX4" fmla="*/ 462236 w 1844463"/>
                <a:gd name="connsiteY4" fmla="*/ 773257 h 2049284"/>
                <a:gd name="connsiteX5" fmla="*/ 282200 w 1844463"/>
                <a:gd name="connsiteY5" fmla="*/ 1046050 h 2049284"/>
                <a:gd name="connsiteX6" fmla="*/ 98511 w 1844463"/>
                <a:gd name="connsiteY6" fmla="*/ 1450310 h 2049284"/>
                <a:gd name="connsiteX7" fmla="*/ 112754 w 1844463"/>
                <a:gd name="connsiteY7" fmla="*/ 1759988 h 2049284"/>
                <a:gd name="connsiteX8" fmla="*/ 243490 w 1844463"/>
                <a:gd name="connsiteY8" fmla="*/ 1927607 h 2049284"/>
                <a:gd name="connsiteX9" fmla="*/ 450186 w 1844463"/>
                <a:gd name="connsiteY9" fmla="*/ 1932720 h 2049284"/>
                <a:gd name="connsiteX10" fmla="*/ 584573 w 1844463"/>
                <a:gd name="connsiteY10" fmla="*/ 1814400 h 2049284"/>
                <a:gd name="connsiteX11" fmla="*/ 723709 w 1844463"/>
                <a:gd name="connsiteY11" fmla="*/ 1650432 h 2049284"/>
                <a:gd name="connsiteX12" fmla="*/ 879278 w 1844463"/>
                <a:gd name="connsiteY12" fmla="*/ 1530651 h 2049284"/>
                <a:gd name="connsiteX13" fmla="*/ 1147690 w 1844463"/>
                <a:gd name="connsiteY13" fmla="*/ 1548180 h 2049284"/>
                <a:gd name="connsiteX14" fmla="*/ 1277330 w 1844463"/>
                <a:gd name="connsiteY14" fmla="*/ 1656275 h 2049284"/>
                <a:gd name="connsiteX15" fmla="*/ 1401129 w 1844463"/>
                <a:gd name="connsiteY15" fmla="*/ 1806731 h 2049284"/>
                <a:gd name="connsiteX16" fmla="*/ 1548663 w 1844463"/>
                <a:gd name="connsiteY16" fmla="*/ 1934911 h 2049284"/>
                <a:gd name="connsiteX17" fmla="*/ 1608188 w 1844463"/>
                <a:gd name="connsiteY17" fmla="*/ 1954631 h 2049284"/>
                <a:gd name="connsiteX18" fmla="*/ 1719935 w 1844463"/>
                <a:gd name="connsiteY18" fmla="*/ 1906792 h 2049284"/>
                <a:gd name="connsiteX19" fmla="*/ 1758645 w 1844463"/>
                <a:gd name="connsiteY19" fmla="*/ 1810748 h 2049284"/>
                <a:gd name="connsiteX20" fmla="*/ 1775809 w 1844463"/>
                <a:gd name="connsiteY20" fmla="*/ 1800888 h 2049284"/>
                <a:gd name="connsiteX21" fmla="*/ 1844463 w 1844463"/>
                <a:gd name="connsiteY21" fmla="*/ 1799427 h 2049284"/>
                <a:gd name="connsiteX22" fmla="*/ 1750611 w 1844463"/>
                <a:gd name="connsiteY22" fmla="*/ 1996263 h 2049284"/>
                <a:gd name="connsiteX23" fmla="*/ 1535516 w 1844463"/>
                <a:gd name="connsiteY23" fmla="*/ 2022190 h 2049284"/>
                <a:gd name="connsiteX24" fmla="*/ 1374469 w 1844463"/>
                <a:gd name="connsiteY24" fmla="*/ 1903140 h 2049284"/>
                <a:gd name="connsiteX25" fmla="*/ 1231317 w 1844463"/>
                <a:gd name="connsiteY25" fmla="*/ 1735155 h 2049284"/>
                <a:gd name="connsiteX26" fmla="*/ 1123222 w 1844463"/>
                <a:gd name="connsiteY26" fmla="*/ 1636555 h 2049284"/>
                <a:gd name="connsiteX27" fmla="*/ 864671 w 1844463"/>
                <a:gd name="connsiteY27" fmla="*/ 1647876 h 2049284"/>
                <a:gd name="connsiteX28" fmla="*/ 729187 w 1844463"/>
                <a:gd name="connsiteY28" fmla="*/ 1789567 h 2049284"/>
                <a:gd name="connsiteX29" fmla="*/ 597355 w 1844463"/>
                <a:gd name="connsiteY29" fmla="*/ 1938928 h 2049284"/>
                <a:gd name="connsiteX30" fmla="*/ 375322 w 1844463"/>
                <a:gd name="connsiteY30" fmla="*/ 2047388 h 2049284"/>
                <a:gd name="connsiteX31" fmla="*/ 94130 w 1844463"/>
                <a:gd name="connsiteY31" fmla="*/ 1918113 h 2049284"/>
                <a:gd name="connsiteX32" fmla="*/ 5024 w 1844463"/>
                <a:gd name="connsiteY32" fmla="*/ 1675630 h 2049284"/>
                <a:gd name="connsiteX33" fmla="*/ 57246 w 1844463"/>
                <a:gd name="connsiteY33" fmla="*/ 1317017 h 2049284"/>
                <a:gd name="connsiteX34" fmla="*/ 251889 w 1844463"/>
                <a:gd name="connsiteY34" fmla="*/ 940146 h 2049284"/>
                <a:gd name="connsiteX35" fmla="*/ 437038 w 1844463"/>
                <a:gd name="connsiteY35" fmla="*/ 647998 h 2049284"/>
                <a:gd name="connsiteX36" fmla="*/ 569236 w 1844463"/>
                <a:gd name="connsiteY36" fmla="*/ 329921 h 2049284"/>
                <a:gd name="connsiteX37" fmla="*/ 578320 w 1844463"/>
                <a:gd name="connsiteY37" fmla="*/ 206123 h 2049284"/>
                <a:gd name="connsiteX38" fmla="*/ 576044 w 1844463"/>
                <a:gd name="connsiteY38" fmla="*/ 161722 h 2049284"/>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7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500933 w 1844463"/>
                <a:gd name="connsiteY38" fmla="*/ 99677 h 2049287"/>
                <a:gd name="connsiteX0" fmla="*/ 494402 w 1844463"/>
                <a:gd name="connsiteY0" fmla="*/ 89880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494402 w 1844463"/>
                <a:gd name="connsiteY38" fmla="*/ 89880 h 2049287"/>
                <a:gd name="connsiteX0" fmla="*/ 1124964 w 2475025"/>
                <a:gd name="connsiteY0" fmla="*/ 252679 h 2212086"/>
                <a:gd name="connsiteX1" fmla="*/ 0 w 2475025"/>
                <a:gd name="connsiteY1" fmla="*/ 1 h 2212086"/>
                <a:gd name="connsiteX2" fmla="*/ 1294996 w 2475025"/>
                <a:gd name="connsiteY2" fmla="*/ 355332 h 2212086"/>
                <a:gd name="connsiteX3" fmla="*/ 1253845 w 2475025"/>
                <a:gd name="connsiteY3" fmla="*/ 607391 h 2212086"/>
                <a:gd name="connsiteX4" fmla="*/ 1092798 w 2475025"/>
                <a:gd name="connsiteY4" fmla="*/ 936059 h 2212086"/>
                <a:gd name="connsiteX5" fmla="*/ 912762 w 2475025"/>
                <a:gd name="connsiteY5" fmla="*/ 1208852 h 2212086"/>
                <a:gd name="connsiteX6" fmla="*/ 729073 w 2475025"/>
                <a:gd name="connsiteY6" fmla="*/ 1613112 h 2212086"/>
                <a:gd name="connsiteX7" fmla="*/ 743316 w 2475025"/>
                <a:gd name="connsiteY7" fmla="*/ 1922790 h 2212086"/>
                <a:gd name="connsiteX8" fmla="*/ 874052 w 2475025"/>
                <a:gd name="connsiteY8" fmla="*/ 2090409 h 2212086"/>
                <a:gd name="connsiteX9" fmla="*/ 1080748 w 2475025"/>
                <a:gd name="connsiteY9" fmla="*/ 2095522 h 2212086"/>
                <a:gd name="connsiteX10" fmla="*/ 1215135 w 2475025"/>
                <a:gd name="connsiteY10" fmla="*/ 1977202 h 2212086"/>
                <a:gd name="connsiteX11" fmla="*/ 1354271 w 2475025"/>
                <a:gd name="connsiteY11" fmla="*/ 1813234 h 2212086"/>
                <a:gd name="connsiteX12" fmla="*/ 1509840 w 2475025"/>
                <a:gd name="connsiteY12" fmla="*/ 1693453 h 2212086"/>
                <a:gd name="connsiteX13" fmla="*/ 1778252 w 2475025"/>
                <a:gd name="connsiteY13" fmla="*/ 1710982 h 2212086"/>
                <a:gd name="connsiteX14" fmla="*/ 1907892 w 2475025"/>
                <a:gd name="connsiteY14" fmla="*/ 1819077 h 2212086"/>
                <a:gd name="connsiteX15" fmla="*/ 2031691 w 2475025"/>
                <a:gd name="connsiteY15" fmla="*/ 1969533 h 2212086"/>
                <a:gd name="connsiteX16" fmla="*/ 2179225 w 2475025"/>
                <a:gd name="connsiteY16" fmla="*/ 2097713 h 2212086"/>
                <a:gd name="connsiteX17" fmla="*/ 2238750 w 2475025"/>
                <a:gd name="connsiteY17" fmla="*/ 2117433 h 2212086"/>
                <a:gd name="connsiteX18" fmla="*/ 2350497 w 2475025"/>
                <a:gd name="connsiteY18" fmla="*/ 2069594 h 2212086"/>
                <a:gd name="connsiteX19" fmla="*/ 2389207 w 2475025"/>
                <a:gd name="connsiteY19" fmla="*/ 1973550 h 2212086"/>
                <a:gd name="connsiteX20" fmla="*/ 2406371 w 2475025"/>
                <a:gd name="connsiteY20" fmla="*/ 1963690 h 2212086"/>
                <a:gd name="connsiteX21" fmla="*/ 2475025 w 2475025"/>
                <a:gd name="connsiteY21" fmla="*/ 1962229 h 2212086"/>
                <a:gd name="connsiteX22" fmla="*/ 2381173 w 2475025"/>
                <a:gd name="connsiteY22" fmla="*/ 2159065 h 2212086"/>
                <a:gd name="connsiteX23" fmla="*/ 2166078 w 2475025"/>
                <a:gd name="connsiteY23" fmla="*/ 2184992 h 2212086"/>
                <a:gd name="connsiteX24" fmla="*/ 2005031 w 2475025"/>
                <a:gd name="connsiteY24" fmla="*/ 2065942 h 2212086"/>
                <a:gd name="connsiteX25" fmla="*/ 1861879 w 2475025"/>
                <a:gd name="connsiteY25" fmla="*/ 1897957 h 2212086"/>
                <a:gd name="connsiteX26" fmla="*/ 1753784 w 2475025"/>
                <a:gd name="connsiteY26" fmla="*/ 1799357 h 2212086"/>
                <a:gd name="connsiteX27" fmla="*/ 1495233 w 2475025"/>
                <a:gd name="connsiteY27" fmla="*/ 1810678 h 2212086"/>
                <a:gd name="connsiteX28" fmla="*/ 1359749 w 2475025"/>
                <a:gd name="connsiteY28" fmla="*/ 1952369 h 2212086"/>
                <a:gd name="connsiteX29" fmla="*/ 1227917 w 2475025"/>
                <a:gd name="connsiteY29" fmla="*/ 2101730 h 2212086"/>
                <a:gd name="connsiteX30" fmla="*/ 1005884 w 2475025"/>
                <a:gd name="connsiteY30" fmla="*/ 2210190 h 2212086"/>
                <a:gd name="connsiteX31" fmla="*/ 724692 w 2475025"/>
                <a:gd name="connsiteY31" fmla="*/ 2080915 h 2212086"/>
                <a:gd name="connsiteX32" fmla="*/ 635586 w 2475025"/>
                <a:gd name="connsiteY32" fmla="*/ 1838432 h 2212086"/>
                <a:gd name="connsiteX33" fmla="*/ 687808 w 2475025"/>
                <a:gd name="connsiteY33" fmla="*/ 1479819 h 2212086"/>
                <a:gd name="connsiteX34" fmla="*/ 882451 w 2475025"/>
                <a:gd name="connsiteY34" fmla="*/ 1102948 h 2212086"/>
                <a:gd name="connsiteX35" fmla="*/ 1067600 w 2475025"/>
                <a:gd name="connsiteY35" fmla="*/ 810800 h 2212086"/>
                <a:gd name="connsiteX36" fmla="*/ 1199798 w 2475025"/>
                <a:gd name="connsiteY36" fmla="*/ 492723 h 2212086"/>
                <a:gd name="connsiteX37" fmla="*/ 1208882 w 2475025"/>
                <a:gd name="connsiteY37" fmla="*/ 368925 h 2212086"/>
                <a:gd name="connsiteX38" fmla="*/ 1124964 w 2475025"/>
                <a:gd name="connsiteY38" fmla="*/ 252679 h 2212086"/>
                <a:gd name="connsiteX0" fmla="*/ 298 w 2522528"/>
                <a:gd name="connsiteY0" fmla="*/ 60031 h 2212086"/>
                <a:gd name="connsiteX1" fmla="*/ 47503 w 2522528"/>
                <a:gd name="connsiteY1" fmla="*/ 1 h 2212086"/>
                <a:gd name="connsiteX2" fmla="*/ 1342499 w 2522528"/>
                <a:gd name="connsiteY2" fmla="*/ 355332 h 2212086"/>
                <a:gd name="connsiteX3" fmla="*/ 1301348 w 2522528"/>
                <a:gd name="connsiteY3" fmla="*/ 607391 h 2212086"/>
                <a:gd name="connsiteX4" fmla="*/ 1140301 w 2522528"/>
                <a:gd name="connsiteY4" fmla="*/ 936059 h 2212086"/>
                <a:gd name="connsiteX5" fmla="*/ 960265 w 2522528"/>
                <a:gd name="connsiteY5" fmla="*/ 1208852 h 2212086"/>
                <a:gd name="connsiteX6" fmla="*/ 776576 w 2522528"/>
                <a:gd name="connsiteY6" fmla="*/ 1613112 h 2212086"/>
                <a:gd name="connsiteX7" fmla="*/ 790819 w 2522528"/>
                <a:gd name="connsiteY7" fmla="*/ 1922790 h 2212086"/>
                <a:gd name="connsiteX8" fmla="*/ 921555 w 2522528"/>
                <a:gd name="connsiteY8" fmla="*/ 2090409 h 2212086"/>
                <a:gd name="connsiteX9" fmla="*/ 1128251 w 2522528"/>
                <a:gd name="connsiteY9" fmla="*/ 2095522 h 2212086"/>
                <a:gd name="connsiteX10" fmla="*/ 1262638 w 2522528"/>
                <a:gd name="connsiteY10" fmla="*/ 1977202 h 2212086"/>
                <a:gd name="connsiteX11" fmla="*/ 1401774 w 2522528"/>
                <a:gd name="connsiteY11" fmla="*/ 1813234 h 2212086"/>
                <a:gd name="connsiteX12" fmla="*/ 1557343 w 2522528"/>
                <a:gd name="connsiteY12" fmla="*/ 1693453 h 2212086"/>
                <a:gd name="connsiteX13" fmla="*/ 1825755 w 2522528"/>
                <a:gd name="connsiteY13" fmla="*/ 1710982 h 2212086"/>
                <a:gd name="connsiteX14" fmla="*/ 1955395 w 2522528"/>
                <a:gd name="connsiteY14" fmla="*/ 1819077 h 2212086"/>
                <a:gd name="connsiteX15" fmla="*/ 2079194 w 2522528"/>
                <a:gd name="connsiteY15" fmla="*/ 1969533 h 2212086"/>
                <a:gd name="connsiteX16" fmla="*/ 2226728 w 2522528"/>
                <a:gd name="connsiteY16" fmla="*/ 2097713 h 2212086"/>
                <a:gd name="connsiteX17" fmla="*/ 2286253 w 2522528"/>
                <a:gd name="connsiteY17" fmla="*/ 2117433 h 2212086"/>
                <a:gd name="connsiteX18" fmla="*/ 2398000 w 2522528"/>
                <a:gd name="connsiteY18" fmla="*/ 2069594 h 2212086"/>
                <a:gd name="connsiteX19" fmla="*/ 2436710 w 2522528"/>
                <a:gd name="connsiteY19" fmla="*/ 1973550 h 2212086"/>
                <a:gd name="connsiteX20" fmla="*/ 2453874 w 2522528"/>
                <a:gd name="connsiteY20" fmla="*/ 1963690 h 2212086"/>
                <a:gd name="connsiteX21" fmla="*/ 2522528 w 2522528"/>
                <a:gd name="connsiteY21" fmla="*/ 1962229 h 2212086"/>
                <a:gd name="connsiteX22" fmla="*/ 2428676 w 2522528"/>
                <a:gd name="connsiteY22" fmla="*/ 2159065 h 2212086"/>
                <a:gd name="connsiteX23" fmla="*/ 2213581 w 2522528"/>
                <a:gd name="connsiteY23" fmla="*/ 2184992 h 2212086"/>
                <a:gd name="connsiteX24" fmla="*/ 2052534 w 2522528"/>
                <a:gd name="connsiteY24" fmla="*/ 2065942 h 2212086"/>
                <a:gd name="connsiteX25" fmla="*/ 1909382 w 2522528"/>
                <a:gd name="connsiteY25" fmla="*/ 1897957 h 2212086"/>
                <a:gd name="connsiteX26" fmla="*/ 1801287 w 2522528"/>
                <a:gd name="connsiteY26" fmla="*/ 1799357 h 2212086"/>
                <a:gd name="connsiteX27" fmla="*/ 1542736 w 2522528"/>
                <a:gd name="connsiteY27" fmla="*/ 1810678 h 2212086"/>
                <a:gd name="connsiteX28" fmla="*/ 1407252 w 2522528"/>
                <a:gd name="connsiteY28" fmla="*/ 1952369 h 2212086"/>
                <a:gd name="connsiteX29" fmla="*/ 1275420 w 2522528"/>
                <a:gd name="connsiteY29" fmla="*/ 2101730 h 2212086"/>
                <a:gd name="connsiteX30" fmla="*/ 1053387 w 2522528"/>
                <a:gd name="connsiteY30" fmla="*/ 2210190 h 2212086"/>
                <a:gd name="connsiteX31" fmla="*/ 772195 w 2522528"/>
                <a:gd name="connsiteY31" fmla="*/ 2080915 h 2212086"/>
                <a:gd name="connsiteX32" fmla="*/ 683089 w 2522528"/>
                <a:gd name="connsiteY32" fmla="*/ 1838432 h 2212086"/>
                <a:gd name="connsiteX33" fmla="*/ 735311 w 2522528"/>
                <a:gd name="connsiteY33" fmla="*/ 1479819 h 2212086"/>
                <a:gd name="connsiteX34" fmla="*/ 929954 w 2522528"/>
                <a:gd name="connsiteY34" fmla="*/ 1102948 h 2212086"/>
                <a:gd name="connsiteX35" fmla="*/ 1115103 w 2522528"/>
                <a:gd name="connsiteY35" fmla="*/ 810800 h 2212086"/>
                <a:gd name="connsiteX36" fmla="*/ 1247301 w 2522528"/>
                <a:gd name="connsiteY36" fmla="*/ 492723 h 2212086"/>
                <a:gd name="connsiteX37" fmla="*/ 1256385 w 2522528"/>
                <a:gd name="connsiteY37" fmla="*/ 368925 h 2212086"/>
                <a:gd name="connsiteX38" fmla="*/ 298 w 2522528"/>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1256087 w 2522230"/>
                <a:gd name="connsiteY37" fmla="*/ 368924 h 2212085"/>
                <a:gd name="connsiteX38" fmla="*/ 0 w 2522230"/>
                <a:gd name="connsiteY38"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75016 w 2597246"/>
                <a:gd name="connsiteY0" fmla="*/ 154998 h 2307053"/>
                <a:gd name="connsiteX1" fmla="*/ 8260 w 2597246"/>
                <a:gd name="connsiteY1" fmla="*/ 0 h 2307053"/>
                <a:gd name="connsiteX2" fmla="*/ 1417217 w 2597246"/>
                <a:gd name="connsiteY2" fmla="*/ 450299 h 2307053"/>
                <a:gd name="connsiteX3" fmla="*/ 1376066 w 2597246"/>
                <a:gd name="connsiteY3" fmla="*/ 702358 h 2307053"/>
                <a:gd name="connsiteX4" fmla="*/ 1215019 w 2597246"/>
                <a:gd name="connsiteY4" fmla="*/ 1031026 h 2307053"/>
                <a:gd name="connsiteX5" fmla="*/ 1034983 w 2597246"/>
                <a:gd name="connsiteY5" fmla="*/ 1303819 h 2307053"/>
                <a:gd name="connsiteX6" fmla="*/ 851294 w 2597246"/>
                <a:gd name="connsiteY6" fmla="*/ 1708079 h 2307053"/>
                <a:gd name="connsiteX7" fmla="*/ 865537 w 2597246"/>
                <a:gd name="connsiteY7" fmla="*/ 2017757 h 2307053"/>
                <a:gd name="connsiteX8" fmla="*/ 996273 w 2597246"/>
                <a:gd name="connsiteY8" fmla="*/ 2185376 h 2307053"/>
                <a:gd name="connsiteX9" fmla="*/ 1202969 w 2597246"/>
                <a:gd name="connsiteY9" fmla="*/ 2190489 h 2307053"/>
                <a:gd name="connsiteX10" fmla="*/ 1337356 w 2597246"/>
                <a:gd name="connsiteY10" fmla="*/ 2072169 h 2307053"/>
                <a:gd name="connsiteX11" fmla="*/ 1476492 w 2597246"/>
                <a:gd name="connsiteY11" fmla="*/ 1908201 h 2307053"/>
                <a:gd name="connsiteX12" fmla="*/ 1632061 w 2597246"/>
                <a:gd name="connsiteY12" fmla="*/ 1788420 h 2307053"/>
                <a:gd name="connsiteX13" fmla="*/ 1900473 w 2597246"/>
                <a:gd name="connsiteY13" fmla="*/ 1805949 h 2307053"/>
                <a:gd name="connsiteX14" fmla="*/ 2030113 w 2597246"/>
                <a:gd name="connsiteY14" fmla="*/ 1914044 h 2307053"/>
                <a:gd name="connsiteX15" fmla="*/ 2153912 w 2597246"/>
                <a:gd name="connsiteY15" fmla="*/ 2064500 h 2307053"/>
                <a:gd name="connsiteX16" fmla="*/ 2301446 w 2597246"/>
                <a:gd name="connsiteY16" fmla="*/ 2192680 h 2307053"/>
                <a:gd name="connsiteX17" fmla="*/ 2360971 w 2597246"/>
                <a:gd name="connsiteY17" fmla="*/ 2212400 h 2307053"/>
                <a:gd name="connsiteX18" fmla="*/ 2472718 w 2597246"/>
                <a:gd name="connsiteY18" fmla="*/ 2164561 h 2307053"/>
                <a:gd name="connsiteX19" fmla="*/ 2511428 w 2597246"/>
                <a:gd name="connsiteY19" fmla="*/ 2068517 h 2307053"/>
                <a:gd name="connsiteX20" fmla="*/ 2528592 w 2597246"/>
                <a:gd name="connsiteY20" fmla="*/ 2058657 h 2307053"/>
                <a:gd name="connsiteX21" fmla="*/ 2597246 w 2597246"/>
                <a:gd name="connsiteY21" fmla="*/ 2057196 h 2307053"/>
                <a:gd name="connsiteX22" fmla="*/ 2503394 w 2597246"/>
                <a:gd name="connsiteY22" fmla="*/ 2254032 h 2307053"/>
                <a:gd name="connsiteX23" fmla="*/ 2288299 w 2597246"/>
                <a:gd name="connsiteY23" fmla="*/ 2279959 h 2307053"/>
                <a:gd name="connsiteX24" fmla="*/ 2127252 w 2597246"/>
                <a:gd name="connsiteY24" fmla="*/ 2160909 h 2307053"/>
                <a:gd name="connsiteX25" fmla="*/ 1984100 w 2597246"/>
                <a:gd name="connsiteY25" fmla="*/ 1992924 h 2307053"/>
                <a:gd name="connsiteX26" fmla="*/ 1876005 w 2597246"/>
                <a:gd name="connsiteY26" fmla="*/ 1894324 h 2307053"/>
                <a:gd name="connsiteX27" fmla="*/ 1617454 w 2597246"/>
                <a:gd name="connsiteY27" fmla="*/ 1905645 h 2307053"/>
                <a:gd name="connsiteX28" fmla="*/ 1481970 w 2597246"/>
                <a:gd name="connsiteY28" fmla="*/ 2047336 h 2307053"/>
                <a:gd name="connsiteX29" fmla="*/ 1350138 w 2597246"/>
                <a:gd name="connsiteY29" fmla="*/ 2196697 h 2307053"/>
                <a:gd name="connsiteX30" fmla="*/ 1128105 w 2597246"/>
                <a:gd name="connsiteY30" fmla="*/ 2305157 h 2307053"/>
                <a:gd name="connsiteX31" fmla="*/ 846913 w 2597246"/>
                <a:gd name="connsiteY31" fmla="*/ 2175882 h 2307053"/>
                <a:gd name="connsiteX32" fmla="*/ 757807 w 2597246"/>
                <a:gd name="connsiteY32" fmla="*/ 1933399 h 2307053"/>
                <a:gd name="connsiteX33" fmla="*/ 810029 w 2597246"/>
                <a:gd name="connsiteY33" fmla="*/ 1574786 h 2307053"/>
                <a:gd name="connsiteX34" fmla="*/ 1004672 w 2597246"/>
                <a:gd name="connsiteY34" fmla="*/ 1197915 h 2307053"/>
                <a:gd name="connsiteX35" fmla="*/ 1189821 w 2597246"/>
                <a:gd name="connsiteY35" fmla="*/ 905767 h 2307053"/>
                <a:gd name="connsiteX36" fmla="*/ 1322019 w 2597246"/>
                <a:gd name="connsiteY36" fmla="*/ 587690 h 2307053"/>
                <a:gd name="connsiteX37" fmla="*/ 75016 w 2597246"/>
                <a:gd name="connsiteY37" fmla="*/ 154998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5534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88722 w 2649757"/>
                <a:gd name="connsiteY2" fmla="*/ 4204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8557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6929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4303 w 2649757"/>
                <a:gd name="connsiteY2" fmla="*/ 4611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7243 w 2649757"/>
                <a:gd name="connsiteY36" fmla="*/ 582263 h 2307053"/>
                <a:gd name="connsiteX37" fmla="*/ 0 w 2649757"/>
                <a:gd name="connsiteY37" fmla="*/ 46464 h 2307053"/>
                <a:gd name="connsiteX0" fmla="*/ 0 w 2838601"/>
                <a:gd name="connsiteY0" fmla="*/ 255541 h 2307053"/>
                <a:gd name="connsiteX1" fmla="*/ 257755 w 2838601"/>
                <a:gd name="connsiteY1" fmla="*/ 0 h 2307053"/>
                <a:gd name="connsiteX2" fmla="*/ 1661287 w 2838601"/>
                <a:gd name="connsiteY2" fmla="*/ 463865 h 2307053"/>
                <a:gd name="connsiteX3" fmla="*/ 1617421 w 2838601"/>
                <a:gd name="connsiteY3" fmla="*/ 702358 h 2307053"/>
                <a:gd name="connsiteX4" fmla="*/ 1456374 w 2838601"/>
                <a:gd name="connsiteY4" fmla="*/ 1031026 h 2307053"/>
                <a:gd name="connsiteX5" fmla="*/ 1276338 w 2838601"/>
                <a:gd name="connsiteY5" fmla="*/ 1303819 h 2307053"/>
                <a:gd name="connsiteX6" fmla="*/ 1092649 w 2838601"/>
                <a:gd name="connsiteY6" fmla="*/ 1708079 h 2307053"/>
                <a:gd name="connsiteX7" fmla="*/ 1106892 w 2838601"/>
                <a:gd name="connsiteY7" fmla="*/ 2017757 h 2307053"/>
                <a:gd name="connsiteX8" fmla="*/ 1237628 w 2838601"/>
                <a:gd name="connsiteY8" fmla="*/ 2185376 h 2307053"/>
                <a:gd name="connsiteX9" fmla="*/ 1444324 w 2838601"/>
                <a:gd name="connsiteY9" fmla="*/ 2190489 h 2307053"/>
                <a:gd name="connsiteX10" fmla="*/ 1578711 w 2838601"/>
                <a:gd name="connsiteY10" fmla="*/ 2072169 h 2307053"/>
                <a:gd name="connsiteX11" fmla="*/ 1717847 w 2838601"/>
                <a:gd name="connsiteY11" fmla="*/ 1908201 h 2307053"/>
                <a:gd name="connsiteX12" fmla="*/ 1873416 w 2838601"/>
                <a:gd name="connsiteY12" fmla="*/ 1788420 h 2307053"/>
                <a:gd name="connsiteX13" fmla="*/ 2141828 w 2838601"/>
                <a:gd name="connsiteY13" fmla="*/ 1805949 h 2307053"/>
                <a:gd name="connsiteX14" fmla="*/ 2271468 w 2838601"/>
                <a:gd name="connsiteY14" fmla="*/ 1914044 h 2307053"/>
                <a:gd name="connsiteX15" fmla="*/ 2395267 w 2838601"/>
                <a:gd name="connsiteY15" fmla="*/ 2064500 h 2307053"/>
                <a:gd name="connsiteX16" fmla="*/ 2542801 w 2838601"/>
                <a:gd name="connsiteY16" fmla="*/ 2192680 h 2307053"/>
                <a:gd name="connsiteX17" fmla="*/ 2602326 w 2838601"/>
                <a:gd name="connsiteY17" fmla="*/ 2212400 h 2307053"/>
                <a:gd name="connsiteX18" fmla="*/ 2714073 w 2838601"/>
                <a:gd name="connsiteY18" fmla="*/ 2164561 h 2307053"/>
                <a:gd name="connsiteX19" fmla="*/ 2752783 w 2838601"/>
                <a:gd name="connsiteY19" fmla="*/ 2068517 h 2307053"/>
                <a:gd name="connsiteX20" fmla="*/ 2769947 w 2838601"/>
                <a:gd name="connsiteY20" fmla="*/ 2058657 h 2307053"/>
                <a:gd name="connsiteX21" fmla="*/ 2838601 w 2838601"/>
                <a:gd name="connsiteY21" fmla="*/ 2057196 h 2307053"/>
                <a:gd name="connsiteX22" fmla="*/ 2744749 w 2838601"/>
                <a:gd name="connsiteY22" fmla="*/ 2254032 h 2307053"/>
                <a:gd name="connsiteX23" fmla="*/ 2529654 w 2838601"/>
                <a:gd name="connsiteY23" fmla="*/ 2279959 h 2307053"/>
                <a:gd name="connsiteX24" fmla="*/ 2368607 w 2838601"/>
                <a:gd name="connsiteY24" fmla="*/ 2160909 h 2307053"/>
                <a:gd name="connsiteX25" fmla="*/ 2225455 w 2838601"/>
                <a:gd name="connsiteY25" fmla="*/ 1992924 h 2307053"/>
                <a:gd name="connsiteX26" fmla="*/ 2117360 w 2838601"/>
                <a:gd name="connsiteY26" fmla="*/ 1894324 h 2307053"/>
                <a:gd name="connsiteX27" fmla="*/ 1858809 w 2838601"/>
                <a:gd name="connsiteY27" fmla="*/ 1905645 h 2307053"/>
                <a:gd name="connsiteX28" fmla="*/ 1723325 w 2838601"/>
                <a:gd name="connsiteY28" fmla="*/ 2047336 h 2307053"/>
                <a:gd name="connsiteX29" fmla="*/ 1591493 w 2838601"/>
                <a:gd name="connsiteY29" fmla="*/ 2196697 h 2307053"/>
                <a:gd name="connsiteX30" fmla="*/ 1369460 w 2838601"/>
                <a:gd name="connsiteY30" fmla="*/ 2305157 h 2307053"/>
                <a:gd name="connsiteX31" fmla="*/ 1088268 w 2838601"/>
                <a:gd name="connsiteY31" fmla="*/ 2175882 h 2307053"/>
                <a:gd name="connsiteX32" fmla="*/ 999162 w 2838601"/>
                <a:gd name="connsiteY32" fmla="*/ 1933399 h 2307053"/>
                <a:gd name="connsiteX33" fmla="*/ 1051384 w 2838601"/>
                <a:gd name="connsiteY33" fmla="*/ 1574786 h 2307053"/>
                <a:gd name="connsiteX34" fmla="*/ 1246027 w 2838601"/>
                <a:gd name="connsiteY34" fmla="*/ 1197915 h 2307053"/>
                <a:gd name="connsiteX35" fmla="*/ 1431176 w 2838601"/>
                <a:gd name="connsiteY35" fmla="*/ 905767 h 2307053"/>
                <a:gd name="connsiteX36" fmla="*/ 1566087 w 2838601"/>
                <a:gd name="connsiteY36" fmla="*/ 582263 h 2307053"/>
                <a:gd name="connsiteX37" fmla="*/ 0 w 2838601"/>
                <a:gd name="connsiteY37" fmla="*/ 255541 h 2307053"/>
                <a:gd name="connsiteX0" fmla="*/ 0 w 2838601"/>
                <a:gd name="connsiteY0" fmla="*/ 86930 h 2138442"/>
                <a:gd name="connsiteX1" fmla="*/ 82400 w 2838601"/>
                <a:gd name="connsiteY1" fmla="*/ 0 h 2138442"/>
                <a:gd name="connsiteX2" fmla="*/ 1661287 w 2838601"/>
                <a:gd name="connsiteY2" fmla="*/ 295254 h 2138442"/>
                <a:gd name="connsiteX3" fmla="*/ 1617421 w 2838601"/>
                <a:gd name="connsiteY3" fmla="*/ 533747 h 2138442"/>
                <a:gd name="connsiteX4" fmla="*/ 1456374 w 2838601"/>
                <a:gd name="connsiteY4" fmla="*/ 862415 h 2138442"/>
                <a:gd name="connsiteX5" fmla="*/ 1276338 w 2838601"/>
                <a:gd name="connsiteY5" fmla="*/ 1135208 h 2138442"/>
                <a:gd name="connsiteX6" fmla="*/ 1092649 w 2838601"/>
                <a:gd name="connsiteY6" fmla="*/ 1539468 h 2138442"/>
                <a:gd name="connsiteX7" fmla="*/ 1106892 w 2838601"/>
                <a:gd name="connsiteY7" fmla="*/ 1849146 h 2138442"/>
                <a:gd name="connsiteX8" fmla="*/ 1237628 w 2838601"/>
                <a:gd name="connsiteY8" fmla="*/ 2016765 h 2138442"/>
                <a:gd name="connsiteX9" fmla="*/ 1444324 w 2838601"/>
                <a:gd name="connsiteY9" fmla="*/ 2021878 h 2138442"/>
                <a:gd name="connsiteX10" fmla="*/ 1578711 w 2838601"/>
                <a:gd name="connsiteY10" fmla="*/ 1903558 h 2138442"/>
                <a:gd name="connsiteX11" fmla="*/ 1717847 w 2838601"/>
                <a:gd name="connsiteY11" fmla="*/ 1739590 h 2138442"/>
                <a:gd name="connsiteX12" fmla="*/ 1873416 w 2838601"/>
                <a:gd name="connsiteY12" fmla="*/ 1619809 h 2138442"/>
                <a:gd name="connsiteX13" fmla="*/ 2141828 w 2838601"/>
                <a:gd name="connsiteY13" fmla="*/ 1637338 h 2138442"/>
                <a:gd name="connsiteX14" fmla="*/ 2271468 w 2838601"/>
                <a:gd name="connsiteY14" fmla="*/ 1745433 h 2138442"/>
                <a:gd name="connsiteX15" fmla="*/ 2395267 w 2838601"/>
                <a:gd name="connsiteY15" fmla="*/ 1895889 h 2138442"/>
                <a:gd name="connsiteX16" fmla="*/ 2542801 w 2838601"/>
                <a:gd name="connsiteY16" fmla="*/ 2024069 h 2138442"/>
                <a:gd name="connsiteX17" fmla="*/ 2602326 w 2838601"/>
                <a:gd name="connsiteY17" fmla="*/ 2043789 h 2138442"/>
                <a:gd name="connsiteX18" fmla="*/ 2714073 w 2838601"/>
                <a:gd name="connsiteY18" fmla="*/ 1995950 h 2138442"/>
                <a:gd name="connsiteX19" fmla="*/ 2752783 w 2838601"/>
                <a:gd name="connsiteY19" fmla="*/ 1899906 h 2138442"/>
                <a:gd name="connsiteX20" fmla="*/ 2769947 w 2838601"/>
                <a:gd name="connsiteY20" fmla="*/ 1890046 h 2138442"/>
                <a:gd name="connsiteX21" fmla="*/ 2838601 w 2838601"/>
                <a:gd name="connsiteY21" fmla="*/ 1888585 h 2138442"/>
                <a:gd name="connsiteX22" fmla="*/ 2744749 w 2838601"/>
                <a:gd name="connsiteY22" fmla="*/ 2085421 h 2138442"/>
                <a:gd name="connsiteX23" fmla="*/ 2529654 w 2838601"/>
                <a:gd name="connsiteY23" fmla="*/ 2111348 h 2138442"/>
                <a:gd name="connsiteX24" fmla="*/ 2368607 w 2838601"/>
                <a:gd name="connsiteY24" fmla="*/ 1992298 h 2138442"/>
                <a:gd name="connsiteX25" fmla="*/ 2225455 w 2838601"/>
                <a:gd name="connsiteY25" fmla="*/ 1824313 h 2138442"/>
                <a:gd name="connsiteX26" fmla="*/ 2117360 w 2838601"/>
                <a:gd name="connsiteY26" fmla="*/ 1725713 h 2138442"/>
                <a:gd name="connsiteX27" fmla="*/ 1858809 w 2838601"/>
                <a:gd name="connsiteY27" fmla="*/ 1737034 h 2138442"/>
                <a:gd name="connsiteX28" fmla="*/ 1723325 w 2838601"/>
                <a:gd name="connsiteY28" fmla="*/ 1878725 h 2138442"/>
                <a:gd name="connsiteX29" fmla="*/ 1591493 w 2838601"/>
                <a:gd name="connsiteY29" fmla="*/ 2028086 h 2138442"/>
                <a:gd name="connsiteX30" fmla="*/ 1369460 w 2838601"/>
                <a:gd name="connsiteY30" fmla="*/ 2136546 h 2138442"/>
                <a:gd name="connsiteX31" fmla="*/ 1088268 w 2838601"/>
                <a:gd name="connsiteY31" fmla="*/ 2007271 h 2138442"/>
                <a:gd name="connsiteX32" fmla="*/ 999162 w 2838601"/>
                <a:gd name="connsiteY32" fmla="*/ 1764788 h 2138442"/>
                <a:gd name="connsiteX33" fmla="*/ 1051384 w 2838601"/>
                <a:gd name="connsiteY33" fmla="*/ 1406175 h 2138442"/>
                <a:gd name="connsiteX34" fmla="*/ 1246027 w 2838601"/>
                <a:gd name="connsiteY34" fmla="*/ 1029304 h 2138442"/>
                <a:gd name="connsiteX35" fmla="*/ 1431176 w 2838601"/>
                <a:gd name="connsiteY35" fmla="*/ 737156 h 2138442"/>
                <a:gd name="connsiteX36" fmla="*/ 1566087 w 2838601"/>
                <a:gd name="connsiteY36" fmla="*/ 413652 h 2138442"/>
                <a:gd name="connsiteX37" fmla="*/ 0 w 2838601"/>
                <a:gd name="connsiteY37" fmla="*/ 86930 h 2138442"/>
                <a:gd name="connsiteX0" fmla="*/ 0 w 2838601"/>
                <a:gd name="connsiteY0" fmla="*/ 73441 h 2124953"/>
                <a:gd name="connsiteX1" fmla="*/ 62166 w 2838601"/>
                <a:gd name="connsiteY1" fmla="*/ 0 h 2124953"/>
                <a:gd name="connsiteX2" fmla="*/ 1661287 w 2838601"/>
                <a:gd name="connsiteY2" fmla="*/ 281765 h 2124953"/>
                <a:gd name="connsiteX3" fmla="*/ 1617421 w 2838601"/>
                <a:gd name="connsiteY3" fmla="*/ 520258 h 2124953"/>
                <a:gd name="connsiteX4" fmla="*/ 1456374 w 2838601"/>
                <a:gd name="connsiteY4" fmla="*/ 848926 h 2124953"/>
                <a:gd name="connsiteX5" fmla="*/ 1276338 w 2838601"/>
                <a:gd name="connsiteY5" fmla="*/ 1121719 h 2124953"/>
                <a:gd name="connsiteX6" fmla="*/ 1092649 w 2838601"/>
                <a:gd name="connsiteY6" fmla="*/ 1525979 h 2124953"/>
                <a:gd name="connsiteX7" fmla="*/ 1106892 w 2838601"/>
                <a:gd name="connsiteY7" fmla="*/ 1835657 h 2124953"/>
                <a:gd name="connsiteX8" fmla="*/ 1237628 w 2838601"/>
                <a:gd name="connsiteY8" fmla="*/ 2003276 h 2124953"/>
                <a:gd name="connsiteX9" fmla="*/ 1444324 w 2838601"/>
                <a:gd name="connsiteY9" fmla="*/ 2008389 h 2124953"/>
                <a:gd name="connsiteX10" fmla="*/ 1578711 w 2838601"/>
                <a:gd name="connsiteY10" fmla="*/ 1890069 h 2124953"/>
                <a:gd name="connsiteX11" fmla="*/ 1717847 w 2838601"/>
                <a:gd name="connsiteY11" fmla="*/ 1726101 h 2124953"/>
                <a:gd name="connsiteX12" fmla="*/ 1873416 w 2838601"/>
                <a:gd name="connsiteY12" fmla="*/ 1606320 h 2124953"/>
                <a:gd name="connsiteX13" fmla="*/ 2141828 w 2838601"/>
                <a:gd name="connsiteY13" fmla="*/ 1623849 h 2124953"/>
                <a:gd name="connsiteX14" fmla="*/ 2271468 w 2838601"/>
                <a:gd name="connsiteY14" fmla="*/ 1731944 h 2124953"/>
                <a:gd name="connsiteX15" fmla="*/ 2395267 w 2838601"/>
                <a:gd name="connsiteY15" fmla="*/ 1882400 h 2124953"/>
                <a:gd name="connsiteX16" fmla="*/ 2542801 w 2838601"/>
                <a:gd name="connsiteY16" fmla="*/ 2010580 h 2124953"/>
                <a:gd name="connsiteX17" fmla="*/ 2602326 w 2838601"/>
                <a:gd name="connsiteY17" fmla="*/ 2030300 h 2124953"/>
                <a:gd name="connsiteX18" fmla="*/ 2714073 w 2838601"/>
                <a:gd name="connsiteY18" fmla="*/ 1982461 h 2124953"/>
                <a:gd name="connsiteX19" fmla="*/ 2752783 w 2838601"/>
                <a:gd name="connsiteY19" fmla="*/ 1886417 h 2124953"/>
                <a:gd name="connsiteX20" fmla="*/ 2769947 w 2838601"/>
                <a:gd name="connsiteY20" fmla="*/ 1876557 h 2124953"/>
                <a:gd name="connsiteX21" fmla="*/ 2838601 w 2838601"/>
                <a:gd name="connsiteY21" fmla="*/ 1875096 h 2124953"/>
                <a:gd name="connsiteX22" fmla="*/ 2744749 w 2838601"/>
                <a:gd name="connsiteY22" fmla="*/ 2071932 h 2124953"/>
                <a:gd name="connsiteX23" fmla="*/ 2529654 w 2838601"/>
                <a:gd name="connsiteY23" fmla="*/ 2097859 h 2124953"/>
                <a:gd name="connsiteX24" fmla="*/ 2368607 w 2838601"/>
                <a:gd name="connsiteY24" fmla="*/ 1978809 h 2124953"/>
                <a:gd name="connsiteX25" fmla="*/ 2225455 w 2838601"/>
                <a:gd name="connsiteY25" fmla="*/ 1810824 h 2124953"/>
                <a:gd name="connsiteX26" fmla="*/ 2117360 w 2838601"/>
                <a:gd name="connsiteY26" fmla="*/ 1712224 h 2124953"/>
                <a:gd name="connsiteX27" fmla="*/ 1858809 w 2838601"/>
                <a:gd name="connsiteY27" fmla="*/ 1723545 h 2124953"/>
                <a:gd name="connsiteX28" fmla="*/ 1723325 w 2838601"/>
                <a:gd name="connsiteY28" fmla="*/ 1865236 h 2124953"/>
                <a:gd name="connsiteX29" fmla="*/ 1591493 w 2838601"/>
                <a:gd name="connsiteY29" fmla="*/ 2014597 h 2124953"/>
                <a:gd name="connsiteX30" fmla="*/ 1369460 w 2838601"/>
                <a:gd name="connsiteY30" fmla="*/ 2123057 h 2124953"/>
                <a:gd name="connsiteX31" fmla="*/ 1088268 w 2838601"/>
                <a:gd name="connsiteY31" fmla="*/ 1993782 h 2124953"/>
                <a:gd name="connsiteX32" fmla="*/ 999162 w 2838601"/>
                <a:gd name="connsiteY32" fmla="*/ 1751299 h 2124953"/>
                <a:gd name="connsiteX33" fmla="*/ 1051384 w 2838601"/>
                <a:gd name="connsiteY33" fmla="*/ 1392686 h 2124953"/>
                <a:gd name="connsiteX34" fmla="*/ 1246027 w 2838601"/>
                <a:gd name="connsiteY34" fmla="*/ 1015815 h 2124953"/>
                <a:gd name="connsiteX35" fmla="*/ 1431176 w 2838601"/>
                <a:gd name="connsiteY35" fmla="*/ 723667 h 2124953"/>
                <a:gd name="connsiteX36" fmla="*/ 1566087 w 2838601"/>
                <a:gd name="connsiteY36" fmla="*/ 400163 h 2124953"/>
                <a:gd name="connsiteX37" fmla="*/ 0 w 2838601"/>
                <a:gd name="connsiteY37" fmla="*/ 73441 h 2124953"/>
                <a:gd name="connsiteX0" fmla="*/ 0 w 2825112"/>
                <a:gd name="connsiteY0" fmla="*/ 53208 h 2124953"/>
                <a:gd name="connsiteX1" fmla="*/ 48677 w 2825112"/>
                <a:gd name="connsiteY1" fmla="*/ 0 h 2124953"/>
                <a:gd name="connsiteX2" fmla="*/ 1647798 w 2825112"/>
                <a:gd name="connsiteY2" fmla="*/ 281765 h 2124953"/>
                <a:gd name="connsiteX3" fmla="*/ 1603932 w 2825112"/>
                <a:gd name="connsiteY3" fmla="*/ 520258 h 2124953"/>
                <a:gd name="connsiteX4" fmla="*/ 1442885 w 2825112"/>
                <a:gd name="connsiteY4" fmla="*/ 848926 h 2124953"/>
                <a:gd name="connsiteX5" fmla="*/ 1262849 w 2825112"/>
                <a:gd name="connsiteY5" fmla="*/ 1121719 h 2124953"/>
                <a:gd name="connsiteX6" fmla="*/ 1079160 w 2825112"/>
                <a:gd name="connsiteY6" fmla="*/ 1525979 h 2124953"/>
                <a:gd name="connsiteX7" fmla="*/ 1093403 w 2825112"/>
                <a:gd name="connsiteY7" fmla="*/ 1835657 h 2124953"/>
                <a:gd name="connsiteX8" fmla="*/ 1224139 w 2825112"/>
                <a:gd name="connsiteY8" fmla="*/ 2003276 h 2124953"/>
                <a:gd name="connsiteX9" fmla="*/ 1430835 w 2825112"/>
                <a:gd name="connsiteY9" fmla="*/ 2008389 h 2124953"/>
                <a:gd name="connsiteX10" fmla="*/ 1565222 w 2825112"/>
                <a:gd name="connsiteY10" fmla="*/ 1890069 h 2124953"/>
                <a:gd name="connsiteX11" fmla="*/ 1704358 w 2825112"/>
                <a:gd name="connsiteY11" fmla="*/ 1726101 h 2124953"/>
                <a:gd name="connsiteX12" fmla="*/ 1859927 w 2825112"/>
                <a:gd name="connsiteY12" fmla="*/ 1606320 h 2124953"/>
                <a:gd name="connsiteX13" fmla="*/ 2128339 w 2825112"/>
                <a:gd name="connsiteY13" fmla="*/ 1623849 h 2124953"/>
                <a:gd name="connsiteX14" fmla="*/ 2257979 w 2825112"/>
                <a:gd name="connsiteY14" fmla="*/ 1731944 h 2124953"/>
                <a:gd name="connsiteX15" fmla="*/ 2381778 w 2825112"/>
                <a:gd name="connsiteY15" fmla="*/ 1882400 h 2124953"/>
                <a:gd name="connsiteX16" fmla="*/ 2529312 w 2825112"/>
                <a:gd name="connsiteY16" fmla="*/ 2010580 h 2124953"/>
                <a:gd name="connsiteX17" fmla="*/ 2588837 w 2825112"/>
                <a:gd name="connsiteY17" fmla="*/ 2030300 h 2124953"/>
                <a:gd name="connsiteX18" fmla="*/ 2700584 w 2825112"/>
                <a:gd name="connsiteY18" fmla="*/ 1982461 h 2124953"/>
                <a:gd name="connsiteX19" fmla="*/ 2739294 w 2825112"/>
                <a:gd name="connsiteY19" fmla="*/ 1886417 h 2124953"/>
                <a:gd name="connsiteX20" fmla="*/ 2756458 w 2825112"/>
                <a:gd name="connsiteY20" fmla="*/ 1876557 h 2124953"/>
                <a:gd name="connsiteX21" fmla="*/ 2825112 w 2825112"/>
                <a:gd name="connsiteY21" fmla="*/ 1875096 h 2124953"/>
                <a:gd name="connsiteX22" fmla="*/ 2731260 w 2825112"/>
                <a:gd name="connsiteY22" fmla="*/ 2071932 h 2124953"/>
                <a:gd name="connsiteX23" fmla="*/ 2516165 w 2825112"/>
                <a:gd name="connsiteY23" fmla="*/ 2097859 h 2124953"/>
                <a:gd name="connsiteX24" fmla="*/ 2355118 w 2825112"/>
                <a:gd name="connsiteY24" fmla="*/ 1978809 h 2124953"/>
                <a:gd name="connsiteX25" fmla="*/ 2211966 w 2825112"/>
                <a:gd name="connsiteY25" fmla="*/ 1810824 h 2124953"/>
                <a:gd name="connsiteX26" fmla="*/ 2103871 w 2825112"/>
                <a:gd name="connsiteY26" fmla="*/ 1712224 h 2124953"/>
                <a:gd name="connsiteX27" fmla="*/ 1845320 w 2825112"/>
                <a:gd name="connsiteY27" fmla="*/ 1723545 h 2124953"/>
                <a:gd name="connsiteX28" fmla="*/ 1709836 w 2825112"/>
                <a:gd name="connsiteY28" fmla="*/ 1865236 h 2124953"/>
                <a:gd name="connsiteX29" fmla="*/ 1578004 w 2825112"/>
                <a:gd name="connsiteY29" fmla="*/ 2014597 h 2124953"/>
                <a:gd name="connsiteX30" fmla="*/ 1355971 w 2825112"/>
                <a:gd name="connsiteY30" fmla="*/ 2123057 h 2124953"/>
                <a:gd name="connsiteX31" fmla="*/ 1074779 w 2825112"/>
                <a:gd name="connsiteY31" fmla="*/ 1993782 h 2124953"/>
                <a:gd name="connsiteX32" fmla="*/ 985673 w 2825112"/>
                <a:gd name="connsiteY32" fmla="*/ 1751299 h 2124953"/>
                <a:gd name="connsiteX33" fmla="*/ 1037895 w 2825112"/>
                <a:gd name="connsiteY33" fmla="*/ 1392686 h 2124953"/>
                <a:gd name="connsiteX34" fmla="*/ 1232538 w 2825112"/>
                <a:gd name="connsiteY34" fmla="*/ 1015815 h 2124953"/>
                <a:gd name="connsiteX35" fmla="*/ 1417687 w 2825112"/>
                <a:gd name="connsiteY35" fmla="*/ 723667 h 2124953"/>
                <a:gd name="connsiteX36" fmla="*/ 1552598 w 2825112"/>
                <a:gd name="connsiteY36" fmla="*/ 400163 h 2124953"/>
                <a:gd name="connsiteX37" fmla="*/ 0 w 2825112"/>
                <a:gd name="connsiteY37" fmla="*/ 53208 h 2124953"/>
                <a:gd name="connsiteX0" fmla="*/ 0 w 2845345"/>
                <a:gd name="connsiteY0" fmla="*/ 59952 h 2124953"/>
                <a:gd name="connsiteX1" fmla="*/ 68910 w 2845345"/>
                <a:gd name="connsiteY1" fmla="*/ 0 h 2124953"/>
                <a:gd name="connsiteX2" fmla="*/ 1668031 w 2845345"/>
                <a:gd name="connsiteY2" fmla="*/ 281765 h 2124953"/>
                <a:gd name="connsiteX3" fmla="*/ 1624165 w 2845345"/>
                <a:gd name="connsiteY3" fmla="*/ 520258 h 2124953"/>
                <a:gd name="connsiteX4" fmla="*/ 1463118 w 2845345"/>
                <a:gd name="connsiteY4" fmla="*/ 848926 h 2124953"/>
                <a:gd name="connsiteX5" fmla="*/ 1283082 w 2845345"/>
                <a:gd name="connsiteY5" fmla="*/ 1121719 h 2124953"/>
                <a:gd name="connsiteX6" fmla="*/ 1099393 w 2845345"/>
                <a:gd name="connsiteY6" fmla="*/ 1525979 h 2124953"/>
                <a:gd name="connsiteX7" fmla="*/ 1113636 w 2845345"/>
                <a:gd name="connsiteY7" fmla="*/ 1835657 h 2124953"/>
                <a:gd name="connsiteX8" fmla="*/ 1244372 w 2845345"/>
                <a:gd name="connsiteY8" fmla="*/ 2003276 h 2124953"/>
                <a:gd name="connsiteX9" fmla="*/ 1451068 w 2845345"/>
                <a:gd name="connsiteY9" fmla="*/ 2008389 h 2124953"/>
                <a:gd name="connsiteX10" fmla="*/ 1585455 w 2845345"/>
                <a:gd name="connsiteY10" fmla="*/ 1890069 h 2124953"/>
                <a:gd name="connsiteX11" fmla="*/ 1724591 w 2845345"/>
                <a:gd name="connsiteY11" fmla="*/ 1726101 h 2124953"/>
                <a:gd name="connsiteX12" fmla="*/ 1880160 w 2845345"/>
                <a:gd name="connsiteY12" fmla="*/ 1606320 h 2124953"/>
                <a:gd name="connsiteX13" fmla="*/ 2148572 w 2845345"/>
                <a:gd name="connsiteY13" fmla="*/ 1623849 h 2124953"/>
                <a:gd name="connsiteX14" fmla="*/ 2278212 w 2845345"/>
                <a:gd name="connsiteY14" fmla="*/ 1731944 h 2124953"/>
                <a:gd name="connsiteX15" fmla="*/ 2402011 w 2845345"/>
                <a:gd name="connsiteY15" fmla="*/ 1882400 h 2124953"/>
                <a:gd name="connsiteX16" fmla="*/ 2549545 w 2845345"/>
                <a:gd name="connsiteY16" fmla="*/ 2010580 h 2124953"/>
                <a:gd name="connsiteX17" fmla="*/ 2609070 w 2845345"/>
                <a:gd name="connsiteY17" fmla="*/ 2030300 h 2124953"/>
                <a:gd name="connsiteX18" fmla="*/ 2720817 w 2845345"/>
                <a:gd name="connsiteY18" fmla="*/ 1982461 h 2124953"/>
                <a:gd name="connsiteX19" fmla="*/ 2759527 w 2845345"/>
                <a:gd name="connsiteY19" fmla="*/ 1886417 h 2124953"/>
                <a:gd name="connsiteX20" fmla="*/ 2776691 w 2845345"/>
                <a:gd name="connsiteY20" fmla="*/ 1876557 h 2124953"/>
                <a:gd name="connsiteX21" fmla="*/ 2845345 w 2845345"/>
                <a:gd name="connsiteY21" fmla="*/ 1875096 h 2124953"/>
                <a:gd name="connsiteX22" fmla="*/ 2751493 w 2845345"/>
                <a:gd name="connsiteY22" fmla="*/ 2071932 h 2124953"/>
                <a:gd name="connsiteX23" fmla="*/ 2536398 w 2845345"/>
                <a:gd name="connsiteY23" fmla="*/ 2097859 h 2124953"/>
                <a:gd name="connsiteX24" fmla="*/ 2375351 w 2845345"/>
                <a:gd name="connsiteY24" fmla="*/ 1978809 h 2124953"/>
                <a:gd name="connsiteX25" fmla="*/ 2232199 w 2845345"/>
                <a:gd name="connsiteY25" fmla="*/ 1810824 h 2124953"/>
                <a:gd name="connsiteX26" fmla="*/ 2124104 w 2845345"/>
                <a:gd name="connsiteY26" fmla="*/ 1712224 h 2124953"/>
                <a:gd name="connsiteX27" fmla="*/ 1865553 w 2845345"/>
                <a:gd name="connsiteY27" fmla="*/ 1723545 h 2124953"/>
                <a:gd name="connsiteX28" fmla="*/ 1730069 w 2845345"/>
                <a:gd name="connsiteY28" fmla="*/ 1865236 h 2124953"/>
                <a:gd name="connsiteX29" fmla="*/ 1598237 w 2845345"/>
                <a:gd name="connsiteY29" fmla="*/ 2014597 h 2124953"/>
                <a:gd name="connsiteX30" fmla="*/ 1376204 w 2845345"/>
                <a:gd name="connsiteY30" fmla="*/ 2123057 h 2124953"/>
                <a:gd name="connsiteX31" fmla="*/ 1095012 w 2845345"/>
                <a:gd name="connsiteY31" fmla="*/ 1993782 h 2124953"/>
                <a:gd name="connsiteX32" fmla="*/ 1005906 w 2845345"/>
                <a:gd name="connsiteY32" fmla="*/ 1751299 h 2124953"/>
                <a:gd name="connsiteX33" fmla="*/ 1058128 w 2845345"/>
                <a:gd name="connsiteY33" fmla="*/ 1392686 h 2124953"/>
                <a:gd name="connsiteX34" fmla="*/ 1252771 w 2845345"/>
                <a:gd name="connsiteY34" fmla="*/ 1015815 h 2124953"/>
                <a:gd name="connsiteX35" fmla="*/ 1437920 w 2845345"/>
                <a:gd name="connsiteY35" fmla="*/ 723667 h 2124953"/>
                <a:gd name="connsiteX36" fmla="*/ 1572831 w 2845345"/>
                <a:gd name="connsiteY36" fmla="*/ 400163 h 2124953"/>
                <a:gd name="connsiteX37" fmla="*/ 0 w 2845345"/>
                <a:gd name="connsiteY37" fmla="*/ 59952 h 2124953"/>
                <a:gd name="connsiteX0" fmla="*/ 0 w 2955074"/>
                <a:gd name="connsiteY0" fmla="*/ 5763 h 2202439"/>
                <a:gd name="connsiteX1" fmla="*/ 178639 w 2955074"/>
                <a:gd name="connsiteY1" fmla="*/ 77486 h 2202439"/>
                <a:gd name="connsiteX2" fmla="*/ 1777760 w 2955074"/>
                <a:gd name="connsiteY2" fmla="*/ 359251 h 2202439"/>
                <a:gd name="connsiteX3" fmla="*/ 1733894 w 2955074"/>
                <a:gd name="connsiteY3" fmla="*/ 597744 h 2202439"/>
                <a:gd name="connsiteX4" fmla="*/ 1572847 w 2955074"/>
                <a:gd name="connsiteY4" fmla="*/ 926412 h 2202439"/>
                <a:gd name="connsiteX5" fmla="*/ 1392811 w 2955074"/>
                <a:gd name="connsiteY5" fmla="*/ 1199205 h 2202439"/>
                <a:gd name="connsiteX6" fmla="*/ 1209122 w 2955074"/>
                <a:gd name="connsiteY6" fmla="*/ 1603465 h 2202439"/>
                <a:gd name="connsiteX7" fmla="*/ 1223365 w 2955074"/>
                <a:gd name="connsiteY7" fmla="*/ 1913143 h 2202439"/>
                <a:gd name="connsiteX8" fmla="*/ 1354101 w 2955074"/>
                <a:gd name="connsiteY8" fmla="*/ 2080762 h 2202439"/>
                <a:gd name="connsiteX9" fmla="*/ 1560797 w 2955074"/>
                <a:gd name="connsiteY9" fmla="*/ 2085875 h 2202439"/>
                <a:gd name="connsiteX10" fmla="*/ 1695184 w 2955074"/>
                <a:gd name="connsiteY10" fmla="*/ 1967555 h 2202439"/>
                <a:gd name="connsiteX11" fmla="*/ 1834320 w 2955074"/>
                <a:gd name="connsiteY11" fmla="*/ 1803587 h 2202439"/>
                <a:gd name="connsiteX12" fmla="*/ 1989889 w 2955074"/>
                <a:gd name="connsiteY12" fmla="*/ 1683806 h 2202439"/>
                <a:gd name="connsiteX13" fmla="*/ 2258301 w 2955074"/>
                <a:gd name="connsiteY13" fmla="*/ 1701335 h 2202439"/>
                <a:gd name="connsiteX14" fmla="*/ 2387941 w 2955074"/>
                <a:gd name="connsiteY14" fmla="*/ 1809430 h 2202439"/>
                <a:gd name="connsiteX15" fmla="*/ 2511740 w 2955074"/>
                <a:gd name="connsiteY15" fmla="*/ 1959886 h 2202439"/>
                <a:gd name="connsiteX16" fmla="*/ 2659274 w 2955074"/>
                <a:gd name="connsiteY16" fmla="*/ 2088066 h 2202439"/>
                <a:gd name="connsiteX17" fmla="*/ 2718799 w 2955074"/>
                <a:gd name="connsiteY17" fmla="*/ 2107786 h 2202439"/>
                <a:gd name="connsiteX18" fmla="*/ 2830546 w 2955074"/>
                <a:gd name="connsiteY18" fmla="*/ 2059947 h 2202439"/>
                <a:gd name="connsiteX19" fmla="*/ 2869256 w 2955074"/>
                <a:gd name="connsiteY19" fmla="*/ 1963903 h 2202439"/>
                <a:gd name="connsiteX20" fmla="*/ 2886420 w 2955074"/>
                <a:gd name="connsiteY20" fmla="*/ 1954043 h 2202439"/>
                <a:gd name="connsiteX21" fmla="*/ 2955074 w 2955074"/>
                <a:gd name="connsiteY21" fmla="*/ 1952582 h 2202439"/>
                <a:gd name="connsiteX22" fmla="*/ 2861222 w 2955074"/>
                <a:gd name="connsiteY22" fmla="*/ 2149418 h 2202439"/>
                <a:gd name="connsiteX23" fmla="*/ 2646127 w 2955074"/>
                <a:gd name="connsiteY23" fmla="*/ 2175345 h 2202439"/>
                <a:gd name="connsiteX24" fmla="*/ 2485080 w 2955074"/>
                <a:gd name="connsiteY24" fmla="*/ 2056295 h 2202439"/>
                <a:gd name="connsiteX25" fmla="*/ 2341928 w 2955074"/>
                <a:gd name="connsiteY25" fmla="*/ 1888310 h 2202439"/>
                <a:gd name="connsiteX26" fmla="*/ 2233833 w 2955074"/>
                <a:gd name="connsiteY26" fmla="*/ 1789710 h 2202439"/>
                <a:gd name="connsiteX27" fmla="*/ 1975282 w 2955074"/>
                <a:gd name="connsiteY27" fmla="*/ 1801031 h 2202439"/>
                <a:gd name="connsiteX28" fmla="*/ 1839798 w 2955074"/>
                <a:gd name="connsiteY28" fmla="*/ 1942722 h 2202439"/>
                <a:gd name="connsiteX29" fmla="*/ 1707966 w 2955074"/>
                <a:gd name="connsiteY29" fmla="*/ 2092083 h 2202439"/>
                <a:gd name="connsiteX30" fmla="*/ 1485933 w 2955074"/>
                <a:gd name="connsiteY30" fmla="*/ 2200543 h 2202439"/>
                <a:gd name="connsiteX31" fmla="*/ 1204741 w 2955074"/>
                <a:gd name="connsiteY31" fmla="*/ 2071268 h 2202439"/>
                <a:gd name="connsiteX32" fmla="*/ 1115635 w 2955074"/>
                <a:gd name="connsiteY32" fmla="*/ 1828785 h 2202439"/>
                <a:gd name="connsiteX33" fmla="*/ 1167857 w 2955074"/>
                <a:gd name="connsiteY33" fmla="*/ 1470172 h 2202439"/>
                <a:gd name="connsiteX34" fmla="*/ 1362500 w 2955074"/>
                <a:gd name="connsiteY34" fmla="*/ 1093301 h 2202439"/>
                <a:gd name="connsiteX35" fmla="*/ 1547649 w 2955074"/>
                <a:gd name="connsiteY35" fmla="*/ 801153 h 2202439"/>
                <a:gd name="connsiteX36" fmla="*/ 1682560 w 2955074"/>
                <a:gd name="connsiteY36" fmla="*/ 477649 h 2202439"/>
                <a:gd name="connsiteX37" fmla="*/ 0 w 2955074"/>
                <a:gd name="connsiteY37" fmla="*/ 5763 h 2202439"/>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55074" h="2263943">
                  <a:moveTo>
                    <a:pt x="0" y="67267"/>
                  </a:moveTo>
                  <a:cubicBezTo>
                    <a:pt x="19521" y="32304"/>
                    <a:pt x="13052" y="30088"/>
                    <a:pt x="54280" y="0"/>
                  </a:cubicBezTo>
                  <a:cubicBezTo>
                    <a:pt x="477807" y="687154"/>
                    <a:pt x="1755065" y="-79168"/>
                    <a:pt x="1777760" y="420755"/>
                  </a:cubicBezTo>
                  <a:cubicBezTo>
                    <a:pt x="1776038" y="487312"/>
                    <a:pt x="1765163" y="577766"/>
                    <a:pt x="1733894" y="659248"/>
                  </a:cubicBezTo>
                  <a:cubicBezTo>
                    <a:pt x="1695184" y="776108"/>
                    <a:pt x="1638946" y="884568"/>
                    <a:pt x="1572847" y="987916"/>
                  </a:cubicBezTo>
                  <a:cubicBezTo>
                    <a:pt x="1514052" y="1079577"/>
                    <a:pt x="1451606" y="1169047"/>
                    <a:pt x="1392811" y="1260709"/>
                  </a:cubicBezTo>
                  <a:cubicBezTo>
                    <a:pt x="1312105" y="1386332"/>
                    <a:pt x="1242720" y="1517799"/>
                    <a:pt x="1209122" y="1664969"/>
                  </a:cubicBezTo>
                  <a:cubicBezTo>
                    <a:pt x="1185386" y="1769047"/>
                    <a:pt x="1185020" y="1873125"/>
                    <a:pt x="1223365" y="1974647"/>
                  </a:cubicBezTo>
                  <a:cubicBezTo>
                    <a:pt x="1249658" y="2043667"/>
                    <a:pt x="1290194" y="2102461"/>
                    <a:pt x="1354101" y="2142266"/>
                  </a:cubicBezTo>
                  <a:cubicBezTo>
                    <a:pt x="1422026" y="2184628"/>
                    <a:pt x="1490681" y="2184628"/>
                    <a:pt x="1560797" y="2147379"/>
                  </a:cubicBezTo>
                  <a:cubicBezTo>
                    <a:pt x="1615209" y="2118530"/>
                    <a:pt x="1655745" y="2074342"/>
                    <a:pt x="1695184" y="2029059"/>
                  </a:cubicBezTo>
                  <a:cubicBezTo>
                    <a:pt x="1742293" y="1975011"/>
                    <a:pt x="1786846" y="1918773"/>
                    <a:pt x="1834320" y="1865091"/>
                  </a:cubicBezTo>
                  <a:cubicBezTo>
                    <a:pt x="1878143" y="1815060"/>
                    <a:pt x="1928538" y="1773064"/>
                    <a:pt x="1989889" y="1745310"/>
                  </a:cubicBezTo>
                  <a:cubicBezTo>
                    <a:pt x="2082281" y="1703313"/>
                    <a:pt x="2171752" y="1715365"/>
                    <a:pt x="2258301" y="1762839"/>
                  </a:cubicBezTo>
                  <a:cubicBezTo>
                    <a:pt x="2308331" y="1790228"/>
                    <a:pt x="2348866" y="1830033"/>
                    <a:pt x="2387941" y="1870934"/>
                  </a:cubicBezTo>
                  <a:cubicBezTo>
                    <a:pt x="2433225" y="1918042"/>
                    <a:pt x="2468282" y="1973186"/>
                    <a:pt x="2511740" y="2021390"/>
                  </a:cubicBezTo>
                  <a:cubicBezTo>
                    <a:pt x="2555562" y="2069959"/>
                    <a:pt x="2599384" y="2118895"/>
                    <a:pt x="2659274" y="2149570"/>
                  </a:cubicBezTo>
                  <a:cubicBezTo>
                    <a:pt x="2678264" y="2159430"/>
                    <a:pt x="2697984" y="2166369"/>
                    <a:pt x="2718799" y="2169290"/>
                  </a:cubicBezTo>
                  <a:cubicBezTo>
                    <a:pt x="2765543" y="2175863"/>
                    <a:pt x="2802427" y="2157605"/>
                    <a:pt x="2830546" y="2121451"/>
                  </a:cubicBezTo>
                  <a:cubicBezTo>
                    <a:pt x="2852457" y="2093332"/>
                    <a:pt x="2863778" y="2060465"/>
                    <a:pt x="2869256" y="2025407"/>
                  </a:cubicBezTo>
                  <a:cubicBezTo>
                    <a:pt x="2871812" y="2016278"/>
                    <a:pt x="2876560" y="2014086"/>
                    <a:pt x="2886420" y="2015547"/>
                  </a:cubicBezTo>
                  <a:cubicBezTo>
                    <a:pt x="2909427" y="2019199"/>
                    <a:pt x="2932433" y="2018103"/>
                    <a:pt x="2955074" y="2014086"/>
                  </a:cubicBezTo>
                  <a:cubicBezTo>
                    <a:pt x="2949231" y="2091871"/>
                    <a:pt x="2923304" y="2161256"/>
                    <a:pt x="2861222" y="2210922"/>
                  </a:cubicBezTo>
                  <a:cubicBezTo>
                    <a:pt x="2796219" y="2262778"/>
                    <a:pt x="2722086" y="2266430"/>
                    <a:pt x="2646127" y="2236849"/>
                  </a:cubicBezTo>
                  <a:cubicBezTo>
                    <a:pt x="2581855" y="2211651"/>
                    <a:pt x="2531824" y="2166734"/>
                    <a:pt x="2485080" y="2117799"/>
                  </a:cubicBezTo>
                  <a:cubicBezTo>
                    <a:pt x="2434320" y="2064482"/>
                    <a:pt x="2391228" y="2004592"/>
                    <a:pt x="2341928" y="1949814"/>
                  </a:cubicBezTo>
                  <a:cubicBezTo>
                    <a:pt x="2309061" y="1913295"/>
                    <a:pt x="2275099" y="1878237"/>
                    <a:pt x="2233833" y="1851214"/>
                  </a:cubicBezTo>
                  <a:cubicBezTo>
                    <a:pt x="2147284" y="1794975"/>
                    <a:pt x="2056718" y="1798992"/>
                    <a:pt x="1975282" y="1862535"/>
                  </a:cubicBezTo>
                  <a:cubicBezTo>
                    <a:pt x="1923060" y="1903070"/>
                    <a:pt x="1881794" y="1953831"/>
                    <a:pt x="1839798" y="2004226"/>
                  </a:cubicBezTo>
                  <a:cubicBezTo>
                    <a:pt x="1797437" y="2055352"/>
                    <a:pt x="1756901" y="2107939"/>
                    <a:pt x="1707966" y="2153587"/>
                  </a:cubicBezTo>
                  <a:cubicBezTo>
                    <a:pt x="1645154" y="2212382"/>
                    <a:pt x="1572847" y="2252918"/>
                    <a:pt x="1485933" y="2262047"/>
                  </a:cubicBezTo>
                  <a:cubicBezTo>
                    <a:pt x="1367248" y="2274098"/>
                    <a:pt x="1273395" y="2228450"/>
                    <a:pt x="1204741" y="2132772"/>
                  </a:cubicBezTo>
                  <a:cubicBezTo>
                    <a:pt x="1153249" y="2060465"/>
                    <a:pt x="1126956" y="1977568"/>
                    <a:pt x="1115635" y="1890289"/>
                  </a:cubicBezTo>
                  <a:cubicBezTo>
                    <a:pt x="1099202" y="1766126"/>
                    <a:pt x="1124764" y="1647440"/>
                    <a:pt x="1167857" y="1531676"/>
                  </a:cubicBezTo>
                  <a:cubicBezTo>
                    <a:pt x="1217887" y="1398384"/>
                    <a:pt x="1285447" y="1274221"/>
                    <a:pt x="1362500" y="1154805"/>
                  </a:cubicBezTo>
                  <a:cubicBezTo>
                    <a:pt x="1424947" y="1058031"/>
                    <a:pt x="1489950" y="962718"/>
                    <a:pt x="1547649" y="862657"/>
                  </a:cubicBezTo>
                  <a:cubicBezTo>
                    <a:pt x="1605349" y="762231"/>
                    <a:pt x="1656631" y="652726"/>
                    <a:pt x="1682560" y="539153"/>
                  </a:cubicBezTo>
                  <a:cubicBezTo>
                    <a:pt x="1811508" y="-36392"/>
                    <a:pt x="464357" y="817264"/>
                    <a:pt x="0" y="67267"/>
                  </a:cubicBezTo>
                  <a:close/>
                </a:path>
              </a:pathLst>
            </a:custGeom>
            <a:solidFill>
              <a:schemeClr val="accent1"/>
            </a:solidFill>
            <a:ln w="4780"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CD44A4EE-6B75-42FF-A2CE-355D0D4128A0}"/>
                </a:ext>
              </a:extLst>
            </p:cNvPr>
            <p:cNvSpPr/>
            <p:nvPr/>
          </p:nvSpPr>
          <p:spPr>
            <a:xfrm rot="838999">
              <a:off x="8898300" y="5302519"/>
              <a:ext cx="565445" cy="676133"/>
            </a:xfrm>
            <a:custGeom>
              <a:avLst/>
              <a:gdLst>
                <a:gd name="connsiteX0" fmla="*/ 82313 w 565445"/>
                <a:gd name="connsiteY0" fmla="*/ 374057 h 676133"/>
                <a:gd name="connsiteX1" fmla="*/ 78615 w 565445"/>
                <a:gd name="connsiteY1" fmla="*/ 382986 h 676133"/>
                <a:gd name="connsiteX2" fmla="*/ 78614 w 565445"/>
                <a:gd name="connsiteY2" fmla="*/ 382986 h 676133"/>
                <a:gd name="connsiteX3" fmla="*/ 91242 w 565445"/>
                <a:gd name="connsiteY3" fmla="*/ 395612 h 676133"/>
                <a:gd name="connsiteX4" fmla="*/ 474201 w 565445"/>
                <a:gd name="connsiteY4" fmla="*/ 395613 h 676133"/>
                <a:gd name="connsiteX5" fmla="*/ 483130 w 565445"/>
                <a:gd name="connsiteY5" fmla="*/ 391915 h 676133"/>
                <a:gd name="connsiteX6" fmla="*/ 486829 w 565445"/>
                <a:gd name="connsiteY6" fmla="*/ 382986 h 676133"/>
                <a:gd name="connsiteX7" fmla="*/ 474201 w 565445"/>
                <a:gd name="connsiteY7" fmla="*/ 370360 h 676133"/>
                <a:gd name="connsiteX8" fmla="*/ 91242 w 565445"/>
                <a:gd name="connsiteY8" fmla="*/ 370359 h 676133"/>
                <a:gd name="connsiteX9" fmla="*/ 82313 w 565445"/>
                <a:gd name="connsiteY9" fmla="*/ 374057 h 676133"/>
                <a:gd name="connsiteX10" fmla="*/ 82314 w 565445"/>
                <a:gd name="connsiteY10" fmla="*/ 320622 h 676133"/>
                <a:gd name="connsiteX11" fmla="*/ 78615 w 565445"/>
                <a:gd name="connsiteY11" fmla="*/ 329550 h 676133"/>
                <a:gd name="connsiteX12" fmla="*/ 78615 w 565445"/>
                <a:gd name="connsiteY12" fmla="*/ 329551 h 676133"/>
                <a:gd name="connsiteX13" fmla="*/ 91242 w 565445"/>
                <a:gd name="connsiteY13" fmla="*/ 342177 h 676133"/>
                <a:gd name="connsiteX14" fmla="*/ 474201 w 565445"/>
                <a:gd name="connsiteY14" fmla="*/ 342178 h 676133"/>
                <a:gd name="connsiteX15" fmla="*/ 483130 w 565445"/>
                <a:gd name="connsiteY15" fmla="*/ 338479 h 676133"/>
                <a:gd name="connsiteX16" fmla="*/ 486829 w 565445"/>
                <a:gd name="connsiteY16" fmla="*/ 329551 h 676133"/>
                <a:gd name="connsiteX17" fmla="*/ 474201 w 565445"/>
                <a:gd name="connsiteY17" fmla="*/ 316925 h 676133"/>
                <a:gd name="connsiteX18" fmla="*/ 91243 w 565445"/>
                <a:gd name="connsiteY18" fmla="*/ 316924 h 676133"/>
                <a:gd name="connsiteX19" fmla="*/ 82314 w 565445"/>
                <a:gd name="connsiteY19" fmla="*/ 320622 h 676133"/>
                <a:gd name="connsiteX20" fmla="*/ 82314 w 565445"/>
                <a:gd name="connsiteY20" fmla="*/ 267186 h 676133"/>
                <a:gd name="connsiteX21" fmla="*/ 78616 w 565445"/>
                <a:gd name="connsiteY21" fmla="*/ 276115 h 676133"/>
                <a:gd name="connsiteX22" fmla="*/ 78615 w 565445"/>
                <a:gd name="connsiteY22" fmla="*/ 276115 h 676133"/>
                <a:gd name="connsiteX23" fmla="*/ 91242 w 565445"/>
                <a:gd name="connsiteY23" fmla="*/ 288742 h 676133"/>
                <a:gd name="connsiteX24" fmla="*/ 474201 w 565445"/>
                <a:gd name="connsiteY24" fmla="*/ 288742 h 676133"/>
                <a:gd name="connsiteX25" fmla="*/ 483130 w 565445"/>
                <a:gd name="connsiteY25" fmla="*/ 285044 h 676133"/>
                <a:gd name="connsiteX26" fmla="*/ 486828 w 565445"/>
                <a:gd name="connsiteY26" fmla="*/ 276116 h 676133"/>
                <a:gd name="connsiteX27" fmla="*/ 474201 w 565445"/>
                <a:gd name="connsiteY27" fmla="*/ 263489 h 676133"/>
                <a:gd name="connsiteX28" fmla="*/ 91243 w 565445"/>
                <a:gd name="connsiteY28" fmla="*/ 263488 h 676133"/>
                <a:gd name="connsiteX29" fmla="*/ 82314 w 565445"/>
                <a:gd name="connsiteY29" fmla="*/ 267186 h 676133"/>
                <a:gd name="connsiteX30" fmla="*/ 5628 w 565445"/>
                <a:gd name="connsiteY30" fmla="*/ 181100 h 676133"/>
                <a:gd name="connsiteX31" fmla="*/ 19215 w 565445"/>
                <a:gd name="connsiteY31" fmla="*/ 175472 h 676133"/>
                <a:gd name="connsiteX32" fmla="*/ 150865 w 565445"/>
                <a:gd name="connsiteY32" fmla="*/ 175472 h 676133"/>
                <a:gd name="connsiteX33" fmla="*/ 182560 w 565445"/>
                <a:gd name="connsiteY33" fmla="*/ 175472 h 676133"/>
                <a:gd name="connsiteX34" fmla="*/ 182560 w 565445"/>
                <a:gd name="connsiteY34" fmla="*/ 175472 h 676133"/>
                <a:gd name="connsiteX35" fmla="*/ 382886 w 565445"/>
                <a:gd name="connsiteY35" fmla="*/ 175472 h 676133"/>
                <a:gd name="connsiteX36" fmla="*/ 382887 w 565445"/>
                <a:gd name="connsiteY36" fmla="*/ 37057 h 676133"/>
                <a:gd name="connsiteX37" fmla="*/ 419942 w 565445"/>
                <a:gd name="connsiteY37" fmla="*/ 1 h 676133"/>
                <a:gd name="connsiteX38" fmla="*/ 456998 w 565445"/>
                <a:gd name="connsiteY38" fmla="*/ 37057 h 676133"/>
                <a:gd name="connsiteX39" fmla="*/ 456998 w 565445"/>
                <a:gd name="connsiteY39" fmla="*/ 175473 h 676133"/>
                <a:gd name="connsiteX40" fmla="*/ 546230 w 565445"/>
                <a:gd name="connsiteY40" fmla="*/ 175472 h 676133"/>
                <a:gd name="connsiteX41" fmla="*/ 565445 w 565445"/>
                <a:gd name="connsiteY41" fmla="*/ 194686 h 676133"/>
                <a:gd name="connsiteX42" fmla="*/ 546231 w 565445"/>
                <a:gd name="connsiteY42" fmla="*/ 213900 h 676133"/>
                <a:gd name="connsiteX43" fmla="*/ 525277 w 565445"/>
                <a:gd name="connsiteY43" fmla="*/ 213900 h 676133"/>
                <a:gd name="connsiteX44" fmla="*/ 508900 w 565445"/>
                <a:gd name="connsiteY44" fmla="*/ 524387 h 676133"/>
                <a:gd name="connsiteX45" fmla="*/ 378244 w 565445"/>
                <a:gd name="connsiteY45" fmla="*/ 676133 h 676133"/>
                <a:gd name="connsiteX46" fmla="*/ 184456 w 565445"/>
                <a:gd name="connsiteY46" fmla="*/ 676133 h 676133"/>
                <a:gd name="connsiteX47" fmla="*/ 53800 w 565445"/>
                <a:gd name="connsiteY47" fmla="*/ 524387 h 676133"/>
                <a:gd name="connsiteX48" fmla="*/ 37423 w 565445"/>
                <a:gd name="connsiteY48" fmla="*/ 213900 h 676133"/>
                <a:gd name="connsiteX49" fmla="*/ 19215 w 565445"/>
                <a:gd name="connsiteY49" fmla="*/ 213900 h 676133"/>
                <a:gd name="connsiteX50" fmla="*/ 0 w 565445"/>
                <a:gd name="connsiteY50" fmla="*/ 194687 h 676133"/>
                <a:gd name="connsiteX51" fmla="*/ 5628 w 565445"/>
                <a:gd name="connsiteY51" fmla="*/ 181100 h 676133"/>
                <a:gd name="connsiteX52" fmla="*/ 119301 w 565445"/>
                <a:gd name="connsiteY52" fmla="*/ 10854 h 676133"/>
                <a:gd name="connsiteX53" fmla="*/ 145504 w 565445"/>
                <a:gd name="connsiteY53" fmla="*/ 0 h 676133"/>
                <a:gd name="connsiteX54" fmla="*/ 182560 w 565445"/>
                <a:gd name="connsiteY54" fmla="*/ 37056 h 676133"/>
                <a:gd name="connsiteX55" fmla="*/ 182560 w 565445"/>
                <a:gd name="connsiteY55" fmla="*/ 175472 h 676133"/>
                <a:gd name="connsiteX56" fmla="*/ 150865 w 565445"/>
                <a:gd name="connsiteY56" fmla="*/ 175472 h 676133"/>
                <a:gd name="connsiteX57" fmla="*/ 108448 w 565445"/>
                <a:gd name="connsiteY57" fmla="*/ 175472 h 676133"/>
                <a:gd name="connsiteX58" fmla="*/ 108448 w 565445"/>
                <a:gd name="connsiteY58" fmla="*/ 37056 h 676133"/>
                <a:gd name="connsiteX59" fmla="*/ 119301 w 565445"/>
                <a:gd name="connsiteY59" fmla="*/ 10854 h 67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5445" h="676133">
                  <a:moveTo>
                    <a:pt x="82313" y="374057"/>
                  </a:moveTo>
                  <a:cubicBezTo>
                    <a:pt x="80028" y="376342"/>
                    <a:pt x="78616" y="379499"/>
                    <a:pt x="78615" y="382986"/>
                  </a:cubicBezTo>
                  <a:lnTo>
                    <a:pt x="78614" y="382986"/>
                  </a:lnTo>
                  <a:cubicBezTo>
                    <a:pt x="78614" y="389959"/>
                    <a:pt x="84268" y="395612"/>
                    <a:pt x="91242" y="395612"/>
                  </a:cubicBezTo>
                  <a:lnTo>
                    <a:pt x="474201" y="395613"/>
                  </a:lnTo>
                  <a:cubicBezTo>
                    <a:pt x="477687" y="395613"/>
                    <a:pt x="480845" y="394199"/>
                    <a:pt x="483130" y="391915"/>
                  </a:cubicBezTo>
                  <a:lnTo>
                    <a:pt x="486829" y="382986"/>
                  </a:lnTo>
                  <a:lnTo>
                    <a:pt x="474201" y="370360"/>
                  </a:lnTo>
                  <a:lnTo>
                    <a:pt x="91242" y="370359"/>
                  </a:lnTo>
                  <a:cubicBezTo>
                    <a:pt x="87756" y="370359"/>
                    <a:pt x="84600" y="371771"/>
                    <a:pt x="82313" y="374057"/>
                  </a:cubicBezTo>
                  <a:close/>
                  <a:moveTo>
                    <a:pt x="82314" y="320622"/>
                  </a:moveTo>
                  <a:cubicBezTo>
                    <a:pt x="80029" y="322907"/>
                    <a:pt x="78616" y="326063"/>
                    <a:pt x="78615" y="329550"/>
                  </a:cubicBezTo>
                  <a:lnTo>
                    <a:pt x="78615" y="329551"/>
                  </a:lnTo>
                  <a:cubicBezTo>
                    <a:pt x="78614" y="336525"/>
                    <a:pt x="84268" y="342177"/>
                    <a:pt x="91242" y="342177"/>
                  </a:cubicBezTo>
                  <a:lnTo>
                    <a:pt x="474201" y="342178"/>
                  </a:lnTo>
                  <a:cubicBezTo>
                    <a:pt x="477688" y="342178"/>
                    <a:pt x="480844" y="340765"/>
                    <a:pt x="483130" y="338479"/>
                  </a:cubicBezTo>
                  <a:lnTo>
                    <a:pt x="486829" y="329551"/>
                  </a:lnTo>
                  <a:lnTo>
                    <a:pt x="474201" y="316925"/>
                  </a:lnTo>
                  <a:lnTo>
                    <a:pt x="91243" y="316924"/>
                  </a:lnTo>
                  <a:cubicBezTo>
                    <a:pt x="87756" y="316923"/>
                    <a:pt x="84599" y="318337"/>
                    <a:pt x="82314" y="320622"/>
                  </a:cubicBezTo>
                  <a:close/>
                  <a:moveTo>
                    <a:pt x="82314" y="267186"/>
                  </a:moveTo>
                  <a:cubicBezTo>
                    <a:pt x="80029" y="269471"/>
                    <a:pt x="78616" y="272628"/>
                    <a:pt x="78616" y="276115"/>
                  </a:cubicBezTo>
                  <a:lnTo>
                    <a:pt x="78615" y="276115"/>
                  </a:lnTo>
                  <a:cubicBezTo>
                    <a:pt x="78615" y="283088"/>
                    <a:pt x="84268" y="288742"/>
                    <a:pt x="91242" y="288742"/>
                  </a:cubicBezTo>
                  <a:lnTo>
                    <a:pt x="474201" y="288742"/>
                  </a:lnTo>
                  <a:cubicBezTo>
                    <a:pt x="477689" y="288742"/>
                    <a:pt x="480845" y="287328"/>
                    <a:pt x="483130" y="285044"/>
                  </a:cubicBezTo>
                  <a:lnTo>
                    <a:pt x="486828" y="276116"/>
                  </a:lnTo>
                  <a:lnTo>
                    <a:pt x="474201" y="263489"/>
                  </a:lnTo>
                  <a:lnTo>
                    <a:pt x="91243" y="263488"/>
                  </a:lnTo>
                  <a:cubicBezTo>
                    <a:pt x="87756" y="263488"/>
                    <a:pt x="84599" y="264901"/>
                    <a:pt x="82314" y="267186"/>
                  </a:cubicBezTo>
                  <a:close/>
                  <a:moveTo>
                    <a:pt x="5628" y="181100"/>
                  </a:moveTo>
                  <a:cubicBezTo>
                    <a:pt x="9105" y="177623"/>
                    <a:pt x="13909" y="175472"/>
                    <a:pt x="19215" y="175472"/>
                  </a:cubicBezTo>
                  <a:lnTo>
                    <a:pt x="150865" y="175472"/>
                  </a:lnTo>
                  <a:lnTo>
                    <a:pt x="182560" y="175472"/>
                  </a:lnTo>
                  <a:lnTo>
                    <a:pt x="182560" y="175472"/>
                  </a:lnTo>
                  <a:lnTo>
                    <a:pt x="382886" y="175472"/>
                  </a:lnTo>
                  <a:lnTo>
                    <a:pt x="382887" y="37057"/>
                  </a:lnTo>
                  <a:cubicBezTo>
                    <a:pt x="382886" y="16592"/>
                    <a:pt x="399478" y="1"/>
                    <a:pt x="419942" y="1"/>
                  </a:cubicBezTo>
                  <a:cubicBezTo>
                    <a:pt x="440407" y="1"/>
                    <a:pt x="456999" y="16592"/>
                    <a:pt x="456998" y="37057"/>
                  </a:cubicBezTo>
                  <a:lnTo>
                    <a:pt x="456998" y="175473"/>
                  </a:lnTo>
                  <a:lnTo>
                    <a:pt x="546230" y="175472"/>
                  </a:lnTo>
                  <a:cubicBezTo>
                    <a:pt x="556843" y="175472"/>
                    <a:pt x="565445" y="184074"/>
                    <a:pt x="565445" y="194686"/>
                  </a:cubicBezTo>
                  <a:cubicBezTo>
                    <a:pt x="565445" y="205298"/>
                    <a:pt x="556842" y="213901"/>
                    <a:pt x="546231" y="213900"/>
                  </a:cubicBezTo>
                  <a:lnTo>
                    <a:pt x="525277" y="213900"/>
                  </a:lnTo>
                  <a:lnTo>
                    <a:pt x="508900" y="524387"/>
                  </a:lnTo>
                  <a:cubicBezTo>
                    <a:pt x="504508" y="609787"/>
                    <a:pt x="447140" y="676133"/>
                    <a:pt x="378244" y="676133"/>
                  </a:cubicBezTo>
                  <a:lnTo>
                    <a:pt x="184456" y="676133"/>
                  </a:lnTo>
                  <a:cubicBezTo>
                    <a:pt x="115559" y="676134"/>
                    <a:pt x="58191" y="609787"/>
                    <a:pt x="53800" y="524387"/>
                  </a:cubicBezTo>
                  <a:lnTo>
                    <a:pt x="37423" y="213900"/>
                  </a:lnTo>
                  <a:lnTo>
                    <a:pt x="19215" y="213900"/>
                  </a:lnTo>
                  <a:cubicBezTo>
                    <a:pt x="8602" y="213901"/>
                    <a:pt x="0" y="205298"/>
                    <a:pt x="0" y="194687"/>
                  </a:cubicBezTo>
                  <a:cubicBezTo>
                    <a:pt x="1" y="189381"/>
                    <a:pt x="2151" y="184577"/>
                    <a:pt x="5628" y="181100"/>
                  </a:cubicBezTo>
                  <a:close/>
                  <a:moveTo>
                    <a:pt x="119301" y="10854"/>
                  </a:moveTo>
                  <a:cubicBezTo>
                    <a:pt x="126007" y="4148"/>
                    <a:pt x="135271" y="0"/>
                    <a:pt x="145504" y="0"/>
                  </a:cubicBezTo>
                  <a:cubicBezTo>
                    <a:pt x="165969" y="0"/>
                    <a:pt x="182560" y="16591"/>
                    <a:pt x="182560" y="37056"/>
                  </a:cubicBezTo>
                  <a:lnTo>
                    <a:pt x="182560" y="175472"/>
                  </a:lnTo>
                  <a:lnTo>
                    <a:pt x="150865" y="175472"/>
                  </a:lnTo>
                  <a:lnTo>
                    <a:pt x="108448" y="175472"/>
                  </a:lnTo>
                  <a:lnTo>
                    <a:pt x="108448" y="37056"/>
                  </a:lnTo>
                  <a:cubicBezTo>
                    <a:pt x="108448" y="26824"/>
                    <a:pt x="112596" y="17559"/>
                    <a:pt x="119301" y="108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0" name="Group 19">
            <a:extLst>
              <a:ext uri="{FF2B5EF4-FFF2-40B4-BE49-F238E27FC236}">
                <a16:creationId xmlns:a16="http://schemas.microsoft.com/office/drawing/2014/main" id="{471898D0-5FC0-4880-86DD-DA11185D2113}"/>
              </a:ext>
            </a:extLst>
          </p:cNvPr>
          <p:cNvGrpSpPr/>
          <p:nvPr/>
        </p:nvGrpSpPr>
        <p:grpSpPr>
          <a:xfrm flipH="1">
            <a:off x="7123891" y="2147729"/>
            <a:ext cx="4602690" cy="1771658"/>
            <a:chOff x="6827378" y="2457115"/>
            <a:chExt cx="1161309" cy="447009"/>
          </a:xfrm>
        </p:grpSpPr>
        <p:sp>
          <p:nvSpPr>
            <p:cNvPr id="21" name="Freeform: Shape 20">
              <a:extLst>
                <a:ext uri="{FF2B5EF4-FFF2-40B4-BE49-F238E27FC236}">
                  <a16:creationId xmlns:a16="http://schemas.microsoft.com/office/drawing/2014/main" id="{FF7D18EF-67A8-486D-B72B-23AC73606B7F}"/>
                </a:ext>
              </a:extLst>
            </p:cNvPr>
            <p:cNvSpPr/>
            <p:nvPr/>
          </p:nvSpPr>
          <p:spPr>
            <a:xfrm>
              <a:off x="7169694" y="2485483"/>
              <a:ext cx="638175" cy="95250"/>
            </a:xfrm>
            <a:custGeom>
              <a:avLst/>
              <a:gdLst>
                <a:gd name="connsiteX0" fmla="*/ 3654 w 638175"/>
                <a:gd name="connsiteY0" fmla="*/ 101461 h 95250"/>
                <a:gd name="connsiteX1" fmla="*/ 8416 w 638175"/>
                <a:gd name="connsiteY1" fmla="*/ 81458 h 95250"/>
                <a:gd name="connsiteX2" fmla="*/ 232254 w 638175"/>
                <a:gd name="connsiteY2" fmla="*/ 2401 h 95250"/>
                <a:gd name="connsiteX3" fmla="*/ 625636 w 638175"/>
                <a:gd name="connsiteY3" fmla="*/ 63361 h 95250"/>
                <a:gd name="connsiteX4" fmla="*/ 632304 w 638175"/>
                <a:gd name="connsiteY4" fmla="*/ 101461 h 95250"/>
                <a:gd name="connsiteX5" fmla="*/ 3654 w 638175"/>
                <a:gd name="connsiteY5" fmla="*/ 10146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 h="95250">
                  <a:moveTo>
                    <a:pt x="3654" y="101461"/>
                  </a:moveTo>
                  <a:cubicBezTo>
                    <a:pt x="-4919" y="101461"/>
                    <a:pt x="3654" y="85268"/>
                    <a:pt x="8416" y="81458"/>
                  </a:cubicBezTo>
                  <a:cubicBezTo>
                    <a:pt x="55089" y="49073"/>
                    <a:pt x="119859" y="2401"/>
                    <a:pt x="232254" y="2401"/>
                  </a:cubicBezTo>
                  <a:cubicBezTo>
                    <a:pt x="232254" y="2401"/>
                    <a:pt x="533244" y="-18554"/>
                    <a:pt x="625636" y="63361"/>
                  </a:cubicBezTo>
                  <a:cubicBezTo>
                    <a:pt x="644686" y="80506"/>
                    <a:pt x="643734" y="101461"/>
                    <a:pt x="632304" y="101461"/>
                  </a:cubicBezTo>
                  <a:lnTo>
                    <a:pt x="3654" y="101461"/>
                  </a:lnTo>
                  <a:close/>
                </a:path>
              </a:pathLst>
            </a:custGeom>
            <a:solidFill>
              <a:srgbClr val="FAFAFA"/>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1D68481-063C-402B-8D9F-B5F2B39C3F5B}"/>
                </a:ext>
              </a:extLst>
            </p:cNvPr>
            <p:cNvSpPr/>
            <p:nvPr/>
          </p:nvSpPr>
          <p:spPr>
            <a:xfrm>
              <a:off x="6827378" y="2457115"/>
              <a:ext cx="1161309" cy="354619"/>
            </a:xfrm>
            <a:custGeom>
              <a:avLst/>
              <a:gdLst>
                <a:gd name="connsiteX0" fmla="*/ 396451 w 1161309"/>
                <a:gd name="connsiteY0" fmla="*/ 82756 h 354619"/>
                <a:gd name="connsiteX1" fmla="*/ 350731 w 1161309"/>
                <a:gd name="connsiteY1" fmla="*/ 109826 h 354619"/>
                <a:gd name="connsiteX2" fmla="*/ 345969 w 1161309"/>
                <a:gd name="connsiteY2" fmla="*/ 129829 h 354619"/>
                <a:gd name="connsiteX3" fmla="*/ 396451 w 1161309"/>
                <a:gd name="connsiteY3" fmla="*/ 129829 h 354619"/>
                <a:gd name="connsiteX4" fmla="*/ 881274 w 1161309"/>
                <a:gd name="connsiteY4" fmla="*/ 52571 h 354619"/>
                <a:gd name="connsiteX5" fmla="*/ 881274 w 1161309"/>
                <a:gd name="connsiteY5" fmla="*/ 129829 h 354619"/>
                <a:gd name="connsiteX6" fmla="*/ 974619 w 1161309"/>
                <a:gd name="connsiteY6" fmla="*/ 129829 h 354619"/>
                <a:gd name="connsiteX7" fmla="*/ 967951 w 1161309"/>
                <a:gd name="connsiteY7" fmla="*/ 91729 h 354619"/>
                <a:gd name="connsiteX8" fmla="*/ 918015 w 1161309"/>
                <a:gd name="connsiteY8" fmla="*/ 62930 h 354619"/>
                <a:gd name="connsiteX9" fmla="*/ 613622 w 1161309"/>
                <a:gd name="connsiteY9" fmla="*/ 29109 h 354619"/>
                <a:gd name="connsiteX10" fmla="*/ 587683 w 1161309"/>
                <a:gd name="connsiteY10" fmla="*/ 30029 h 354619"/>
                <a:gd name="connsiteX11" fmla="*/ 574569 w 1161309"/>
                <a:gd name="connsiteY11" fmla="*/ 30769 h 354619"/>
                <a:gd name="connsiteX12" fmla="*/ 438005 w 1161309"/>
                <a:gd name="connsiteY12" fmla="*/ 58153 h 354619"/>
                <a:gd name="connsiteX13" fmla="*/ 407881 w 1161309"/>
                <a:gd name="connsiteY13" fmla="*/ 75989 h 354619"/>
                <a:gd name="connsiteX14" fmla="*/ 407881 w 1161309"/>
                <a:gd name="connsiteY14" fmla="*/ 129829 h 354619"/>
                <a:gd name="connsiteX15" fmla="*/ 613622 w 1161309"/>
                <a:gd name="connsiteY15" fmla="*/ 129829 h 354619"/>
                <a:gd name="connsiteX16" fmla="*/ 625052 w 1161309"/>
                <a:gd name="connsiteY16" fmla="*/ 28783 h 354619"/>
                <a:gd name="connsiteX17" fmla="*/ 625052 w 1161309"/>
                <a:gd name="connsiteY17" fmla="*/ 129829 h 354619"/>
                <a:gd name="connsiteX18" fmla="*/ 869844 w 1161309"/>
                <a:gd name="connsiteY18" fmla="*/ 129829 h 354619"/>
                <a:gd name="connsiteX19" fmla="*/ 869844 w 1161309"/>
                <a:gd name="connsiteY19" fmla="*/ 49349 h 354619"/>
                <a:gd name="connsiteX20" fmla="*/ 851831 w 1161309"/>
                <a:gd name="connsiteY20" fmla="*/ 44270 h 354619"/>
                <a:gd name="connsiteX21" fmla="*/ 704731 w 1161309"/>
                <a:gd name="connsiteY21" fmla="*/ 29106 h 354619"/>
                <a:gd name="connsiteX22" fmla="*/ 580284 w 1161309"/>
                <a:gd name="connsiteY22" fmla="*/ 289 h 354619"/>
                <a:gd name="connsiteX23" fmla="*/ 1024149 w 1161309"/>
                <a:gd name="connsiteY23" fmla="*/ 92681 h 354619"/>
                <a:gd name="connsiteX24" fmla="*/ 1045104 w 1161309"/>
                <a:gd name="connsiteY24" fmla="*/ 100301 h 354619"/>
                <a:gd name="connsiteX25" fmla="*/ 1113684 w 1161309"/>
                <a:gd name="connsiteY25" fmla="*/ 100301 h 354619"/>
                <a:gd name="connsiteX26" fmla="*/ 1128924 w 1161309"/>
                <a:gd name="connsiteY26" fmla="*/ 115541 h 354619"/>
                <a:gd name="connsiteX27" fmla="*/ 1128924 w 1161309"/>
                <a:gd name="connsiteY27" fmla="*/ 211744 h 354619"/>
                <a:gd name="connsiteX28" fmla="*/ 1161309 w 1161309"/>
                <a:gd name="connsiteY28" fmla="*/ 240319 h 354619"/>
                <a:gd name="connsiteX29" fmla="*/ 1161309 w 1161309"/>
                <a:gd name="connsiteY29" fmla="*/ 322234 h 354619"/>
                <a:gd name="connsiteX30" fmla="*/ 1084157 w 1161309"/>
                <a:gd name="connsiteY30" fmla="*/ 354619 h 354619"/>
                <a:gd name="connsiteX31" fmla="*/ 1036532 w 1161309"/>
                <a:gd name="connsiteY31" fmla="*/ 354619 h 354619"/>
                <a:gd name="connsiteX32" fmla="*/ 940329 w 1161309"/>
                <a:gd name="connsiteY32" fmla="*/ 258416 h 354619"/>
                <a:gd name="connsiteX33" fmla="*/ 844126 w 1161309"/>
                <a:gd name="connsiteY33" fmla="*/ 354619 h 354619"/>
                <a:gd name="connsiteX34" fmla="*/ 312632 w 1161309"/>
                <a:gd name="connsiteY34" fmla="*/ 354619 h 354619"/>
                <a:gd name="connsiteX35" fmla="*/ 312632 w 1161309"/>
                <a:gd name="connsiteY35" fmla="*/ 352714 h 354619"/>
                <a:gd name="connsiteX36" fmla="*/ 216429 w 1161309"/>
                <a:gd name="connsiteY36" fmla="*/ 256511 h 354619"/>
                <a:gd name="connsiteX37" fmla="*/ 120226 w 1161309"/>
                <a:gd name="connsiteY37" fmla="*/ 352714 h 354619"/>
                <a:gd name="connsiteX38" fmla="*/ 120226 w 1161309"/>
                <a:gd name="connsiteY38" fmla="*/ 354619 h 354619"/>
                <a:gd name="connsiteX39" fmla="*/ 30692 w 1161309"/>
                <a:gd name="connsiteY39" fmla="*/ 354619 h 354619"/>
                <a:gd name="connsiteX40" fmla="*/ 212 w 1161309"/>
                <a:gd name="connsiteY40" fmla="*/ 325091 h 354619"/>
                <a:gd name="connsiteX41" fmla="*/ 212 w 1161309"/>
                <a:gd name="connsiteY41" fmla="*/ 241271 h 354619"/>
                <a:gd name="connsiteX42" fmla="*/ 68792 w 1161309"/>
                <a:gd name="connsiteY42" fmla="*/ 181264 h 354619"/>
                <a:gd name="connsiteX43" fmla="*/ 270722 w 1161309"/>
                <a:gd name="connsiteY43" fmla="*/ 134591 h 354619"/>
                <a:gd name="connsiteX44" fmla="*/ 313584 w 1161309"/>
                <a:gd name="connsiteY44" fmla="*/ 106969 h 354619"/>
                <a:gd name="connsiteX45" fmla="*/ 580284 w 1161309"/>
                <a:gd name="connsiteY45" fmla="*/ 289 h 3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1309" h="354619">
                  <a:moveTo>
                    <a:pt x="396451" y="82756"/>
                  </a:moveTo>
                  <a:lnTo>
                    <a:pt x="350731" y="109826"/>
                  </a:lnTo>
                  <a:cubicBezTo>
                    <a:pt x="345969" y="113636"/>
                    <a:pt x="337396" y="129829"/>
                    <a:pt x="345969" y="129829"/>
                  </a:cubicBezTo>
                  <a:lnTo>
                    <a:pt x="396451" y="129829"/>
                  </a:lnTo>
                  <a:close/>
                  <a:moveTo>
                    <a:pt x="881274" y="52571"/>
                  </a:moveTo>
                  <a:lnTo>
                    <a:pt x="881274" y="129829"/>
                  </a:lnTo>
                  <a:lnTo>
                    <a:pt x="974619" y="129829"/>
                  </a:lnTo>
                  <a:cubicBezTo>
                    <a:pt x="986049" y="129829"/>
                    <a:pt x="987001" y="108874"/>
                    <a:pt x="967951" y="91729"/>
                  </a:cubicBezTo>
                  <a:cubicBezTo>
                    <a:pt x="954959" y="80210"/>
                    <a:pt x="937841" y="70725"/>
                    <a:pt x="918015" y="62930"/>
                  </a:cubicBezTo>
                  <a:close/>
                  <a:moveTo>
                    <a:pt x="613622" y="29109"/>
                  </a:moveTo>
                  <a:lnTo>
                    <a:pt x="587683" y="30029"/>
                  </a:lnTo>
                  <a:cubicBezTo>
                    <a:pt x="579272" y="30442"/>
                    <a:pt x="574569" y="30769"/>
                    <a:pt x="574569" y="30769"/>
                  </a:cubicBezTo>
                  <a:cubicBezTo>
                    <a:pt x="518372" y="30769"/>
                    <a:pt x="474081" y="42437"/>
                    <a:pt x="438005" y="58153"/>
                  </a:cubicBezTo>
                  <a:lnTo>
                    <a:pt x="407881" y="75989"/>
                  </a:lnTo>
                  <a:lnTo>
                    <a:pt x="407881" y="129829"/>
                  </a:lnTo>
                  <a:lnTo>
                    <a:pt x="613622" y="129829"/>
                  </a:lnTo>
                  <a:close/>
                  <a:moveTo>
                    <a:pt x="625052" y="28783"/>
                  </a:moveTo>
                  <a:lnTo>
                    <a:pt x="625052" y="129829"/>
                  </a:lnTo>
                  <a:lnTo>
                    <a:pt x="869844" y="129829"/>
                  </a:lnTo>
                  <a:lnTo>
                    <a:pt x="869844" y="49349"/>
                  </a:lnTo>
                  <a:lnTo>
                    <a:pt x="851831" y="44270"/>
                  </a:lnTo>
                  <a:cubicBezTo>
                    <a:pt x="804182" y="34751"/>
                    <a:pt x="751370" y="30615"/>
                    <a:pt x="704731" y="29106"/>
                  </a:cubicBezTo>
                  <a:close/>
                  <a:moveTo>
                    <a:pt x="580284" y="289"/>
                  </a:moveTo>
                  <a:cubicBezTo>
                    <a:pt x="766974" y="-664"/>
                    <a:pt x="913659" y="-4474"/>
                    <a:pt x="1024149" y="92681"/>
                  </a:cubicBezTo>
                  <a:cubicBezTo>
                    <a:pt x="1029864" y="97444"/>
                    <a:pt x="1037484" y="100301"/>
                    <a:pt x="1045104" y="100301"/>
                  </a:cubicBezTo>
                  <a:lnTo>
                    <a:pt x="1113684" y="100301"/>
                  </a:lnTo>
                  <a:cubicBezTo>
                    <a:pt x="1122257" y="100301"/>
                    <a:pt x="1128924" y="106969"/>
                    <a:pt x="1128924" y="115541"/>
                  </a:cubicBezTo>
                  <a:lnTo>
                    <a:pt x="1128924" y="211744"/>
                  </a:lnTo>
                  <a:cubicBezTo>
                    <a:pt x="1146069" y="211744"/>
                    <a:pt x="1160357" y="225079"/>
                    <a:pt x="1161309" y="240319"/>
                  </a:cubicBezTo>
                  <a:lnTo>
                    <a:pt x="1161309" y="322234"/>
                  </a:lnTo>
                  <a:lnTo>
                    <a:pt x="1084157" y="354619"/>
                  </a:lnTo>
                  <a:lnTo>
                    <a:pt x="1036532" y="354619"/>
                  </a:lnTo>
                  <a:cubicBezTo>
                    <a:pt x="1036532" y="301279"/>
                    <a:pt x="993669" y="258416"/>
                    <a:pt x="940329" y="258416"/>
                  </a:cubicBezTo>
                  <a:cubicBezTo>
                    <a:pt x="886989" y="258416"/>
                    <a:pt x="844126" y="301279"/>
                    <a:pt x="844126" y="354619"/>
                  </a:cubicBezTo>
                  <a:lnTo>
                    <a:pt x="312632" y="354619"/>
                  </a:lnTo>
                  <a:cubicBezTo>
                    <a:pt x="312632" y="354619"/>
                    <a:pt x="312632" y="353666"/>
                    <a:pt x="312632" y="352714"/>
                  </a:cubicBezTo>
                  <a:cubicBezTo>
                    <a:pt x="312632" y="299374"/>
                    <a:pt x="269769" y="256511"/>
                    <a:pt x="216429" y="256511"/>
                  </a:cubicBezTo>
                  <a:cubicBezTo>
                    <a:pt x="163089" y="256511"/>
                    <a:pt x="120226" y="299374"/>
                    <a:pt x="120226" y="352714"/>
                  </a:cubicBezTo>
                  <a:cubicBezTo>
                    <a:pt x="120226" y="352714"/>
                    <a:pt x="120226" y="353666"/>
                    <a:pt x="120226" y="354619"/>
                  </a:cubicBezTo>
                  <a:lnTo>
                    <a:pt x="30692" y="354619"/>
                  </a:lnTo>
                  <a:cubicBezTo>
                    <a:pt x="14499" y="354619"/>
                    <a:pt x="212" y="341284"/>
                    <a:pt x="212" y="325091"/>
                  </a:cubicBezTo>
                  <a:lnTo>
                    <a:pt x="212" y="241271"/>
                  </a:lnTo>
                  <a:cubicBezTo>
                    <a:pt x="212" y="241271"/>
                    <a:pt x="-7408" y="201266"/>
                    <a:pt x="68792" y="181264"/>
                  </a:cubicBezTo>
                  <a:cubicBezTo>
                    <a:pt x="124037" y="166976"/>
                    <a:pt x="216429" y="148879"/>
                    <a:pt x="270722" y="134591"/>
                  </a:cubicBezTo>
                  <a:cubicBezTo>
                    <a:pt x="293582" y="128876"/>
                    <a:pt x="301201" y="117446"/>
                    <a:pt x="313584" y="106969"/>
                  </a:cubicBezTo>
                  <a:cubicBezTo>
                    <a:pt x="349779" y="75536"/>
                    <a:pt x="457412" y="1241"/>
                    <a:pt x="580284" y="289"/>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23" name="Freeform: Shape 22">
              <a:extLst>
                <a:ext uri="{FF2B5EF4-FFF2-40B4-BE49-F238E27FC236}">
                  <a16:creationId xmlns:a16="http://schemas.microsoft.com/office/drawing/2014/main" id="{69E9AD76-F467-4077-B0C6-BB6B6BA903DE}"/>
                </a:ext>
              </a:extLst>
            </p:cNvPr>
            <p:cNvSpPr/>
            <p:nvPr/>
          </p:nvSpPr>
          <p:spPr>
            <a:xfrm>
              <a:off x="6951414" y="2719341"/>
              <a:ext cx="182880" cy="181927"/>
            </a:xfrm>
            <a:custGeom>
              <a:avLst/>
              <a:gdLst>
                <a:gd name="connsiteX0" fmla="*/ 92393 w 182880"/>
                <a:gd name="connsiteY0" fmla="*/ 76200 h 181927"/>
                <a:gd name="connsiteX1" fmla="*/ 108586 w 182880"/>
                <a:gd name="connsiteY1" fmla="*/ 92392 h 181927"/>
                <a:gd name="connsiteX2" fmla="*/ 92393 w 182880"/>
                <a:gd name="connsiteY2" fmla="*/ 108585 h 181927"/>
                <a:gd name="connsiteX3" fmla="*/ 76201 w 182880"/>
                <a:gd name="connsiteY3" fmla="*/ 92392 h 181927"/>
                <a:gd name="connsiteX4" fmla="*/ 92393 w 182880"/>
                <a:gd name="connsiteY4" fmla="*/ 76200 h 181927"/>
                <a:gd name="connsiteX5" fmla="*/ 90538 w 182880"/>
                <a:gd name="connsiteY5" fmla="*/ 46724 h 181927"/>
                <a:gd name="connsiteX6" fmla="*/ 59557 w 182880"/>
                <a:gd name="connsiteY6" fmla="*/ 59557 h 181927"/>
                <a:gd name="connsiteX7" fmla="*/ 59556 w 182880"/>
                <a:gd name="connsiteY7" fmla="*/ 121520 h 181927"/>
                <a:gd name="connsiteX8" fmla="*/ 121520 w 182880"/>
                <a:gd name="connsiteY8" fmla="*/ 121520 h 181927"/>
                <a:gd name="connsiteX9" fmla="*/ 121520 w 182880"/>
                <a:gd name="connsiteY9" fmla="*/ 59557 h 181927"/>
                <a:gd name="connsiteX10" fmla="*/ 90538 w 182880"/>
                <a:gd name="connsiteY10" fmla="*/ 46724 h 181927"/>
                <a:gd name="connsiteX11" fmla="*/ 91440 w 182880"/>
                <a:gd name="connsiteY11" fmla="*/ 0 h 181927"/>
                <a:gd name="connsiteX12" fmla="*/ 182880 w 182880"/>
                <a:gd name="connsiteY12" fmla="*/ 91440 h 181927"/>
                <a:gd name="connsiteX13" fmla="*/ 182880 w 182880"/>
                <a:gd name="connsiteY13" fmla="*/ 93345 h 181927"/>
                <a:gd name="connsiteX14" fmla="*/ 91440 w 182880"/>
                <a:gd name="connsiteY14" fmla="*/ 181927 h 181927"/>
                <a:gd name="connsiteX15" fmla="*/ 0 w 182880"/>
                <a:gd name="connsiteY15" fmla="*/ 93345 h 181927"/>
                <a:gd name="connsiteX16" fmla="*/ 0 w 182880"/>
                <a:gd name="connsiteY16" fmla="*/ 91440 h 181927"/>
                <a:gd name="connsiteX17" fmla="*/ 91440 w 182880"/>
                <a:gd name="connsiteY17" fmla="*/ 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 h="181927">
                  <a:moveTo>
                    <a:pt x="92393" y="76200"/>
                  </a:moveTo>
                  <a:cubicBezTo>
                    <a:pt x="101336" y="76200"/>
                    <a:pt x="108586" y="83450"/>
                    <a:pt x="108586" y="92392"/>
                  </a:cubicBezTo>
                  <a:cubicBezTo>
                    <a:pt x="108586" y="101335"/>
                    <a:pt x="101336" y="108585"/>
                    <a:pt x="92393" y="108585"/>
                  </a:cubicBezTo>
                  <a:cubicBezTo>
                    <a:pt x="83451" y="108585"/>
                    <a:pt x="76201" y="101335"/>
                    <a:pt x="76201" y="92392"/>
                  </a:cubicBezTo>
                  <a:cubicBezTo>
                    <a:pt x="76201" y="83450"/>
                    <a:pt x="83450" y="76200"/>
                    <a:pt x="92393" y="76200"/>
                  </a:cubicBezTo>
                  <a:close/>
                  <a:moveTo>
                    <a:pt x="90538" y="46724"/>
                  </a:moveTo>
                  <a:cubicBezTo>
                    <a:pt x="79325" y="46724"/>
                    <a:pt x="68112" y="51002"/>
                    <a:pt x="59557" y="59557"/>
                  </a:cubicBezTo>
                  <a:cubicBezTo>
                    <a:pt x="42446" y="76667"/>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0970" y="0"/>
                    <a:pt x="181927" y="40957"/>
                    <a:pt x="182880" y="91440"/>
                  </a:cubicBezTo>
                  <a:cubicBezTo>
                    <a:pt x="182880" y="91440"/>
                    <a:pt x="182880" y="92392"/>
                    <a:pt x="182880" y="93345"/>
                  </a:cubicBezTo>
                  <a:cubicBezTo>
                    <a:pt x="180975" y="141922"/>
                    <a:pt x="140970" y="181927"/>
                    <a:pt x="91440" y="181927"/>
                  </a:cubicBezTo>
                  <a:cubicBezTo>
                    <a:pt x="41910" y="181927"/>
                    <a:pt x="952" y="142875"/>
                    <a:pt x="0" y="93345"/>
                  </a:cubicBezTo>
                  <a:cubicBezTo>
                    <a:pt x="0" y="93345"/>
                    <a:pt x="0" y="92392"/>
                    <a:pt x="0" y="91440"/>
                  </a:cubicBezTo>
                  <a:cubicBezTo>
                    <a:pt x="0" y="40957"/>
                    <a:pt x="40957" y="0"/>
                    <a:pt x="91440" y="0"/>
                  </a:cubicBezTo>
                  <a:close/>
                </a:path>
              </a:pathLst>
            </a:custGeom>
            <a:solidFill>
              <a:srgbClr val="37474F"/>
            </a:solidFill>
            <a:ln w="9525" cap="flat">
              <a:noFill/>
              <a:prstDash val="solid"/>
              <a:miter/>
            </a:ln>
          </p:spPr>
          <p:txBody>
            <a:bodyPr wrap="square" rtlCol="0" anchor="ctr">
              <a:noAutofit/>
            </a:bodyPr>
            <a:lstStyle/>
            <a:p>
              <a:endParaRPr lang="en-US" dirty="0"/>
            </a:p>
          </p:txBody>
        </p:sp>
        <p:sp>
          <p:nvSpPr>
            <p:cNvPr id="24" name="Freeform: Shape 23">
              <a:extLst>
                <a:ext uri="{FF2B5EF4-FFF2-40B4-BE49-F238E27FC236}">
                  <a16:creationId xmlns:a16="http://schemas.microsoft.com/office/drawing/2014/main" id="{8EC61C84-B2D7-43E9-8524-C33B6B919338}"/>
                </a:ext>
              </a:extLst>
            </p:cNvPr>
            <p:cNvSpPr/>
            <p:nvPr/>
          </p:nvSpPr>
          <p:spPr>
            <a:xfrm>
              <a:off x="7674361" y="2721244"/>
              <a:ext cx="182880" cy="182880"/>
            </a:xfrm>
            <a:custGeom>
              <a:avLst/>
              <a:gdLst>
                <a:gd name="connsiteX0" fmla="*/ 92393 w 182880"/>
                <a:gd name="connsiteY0" fmla="*/ 76201 h 182880"/>
                <a:gd name="connsiteX1" fmla="*/ 108586 w 182880"/>
                <a:gd name="connsiteY1" fmla="*/ 92393 h 182880"/>
                <a:gd name="connsiteX2" fmla="*/ 92393 w 182880"/>
                <a:gd name="connsiteY2" fmla="*/ 108586 h 182880"/>
                <a:gd name="connsiteX3" fmla="*/ 76201 w 182880"/>
                <a:gd name="connsiteY3" fmla="*/ 92393 h 182880"/>
                <a:gd name="connsiteX4" fmla="*/ 92393 w 182880"/>
                <a:gd name="connsiteY4" fmla="*/ 76201 h 182880"/>
                <a:gd name="connsiteX5" fmla="*/ 90538 w 182880"/>
                <a:gd name="connsiteY5" fmla="*/ 46724 h 182880"/>
                <a:gd name="connsiteX6" fmla="*/ 59556 w 182880"/>
                <a:gd name="connsiteY6" fmla="*/ 59557 h 182880"/>
                <a:gd name="connsiteX7" fmla="*/ 59556 w 182880"/>
                <a:gd name="connsiteY7" fmla="*/ 121520 h 182880"/>
                <a:gd name="connsiteX8" fmla="*/ 121520 w 182880"/>
                <a:gd name="connsiteY8" fmla="*/ 121520 h 182880"/>
                <a:gd name="connsiteX9" fmla="*/ 121520 w 182880"/>
                <a:gd name="connsiteY9" fmla="*/ 59557 h 182880"/>
                <a:gd name="connsiteX10" fmla="*/ 90538 w 182880"/>
                <a:gd name="connsiteY10" fmla="*/ 46724 h 182880"/>
                <a:gd name="connsiteX11" fmla="*/ 91440 w 182880"/>
                <a:gd name="connsiteY11" fmla="*/ 0 h 182880"/>
                <a:gd name="connsiteX12" fmla="*/ 182880 w 182880"/>
                <a:gd name="connsiteY12" fmla="*/ 91440 h 182880"/>
                <a:gd name="connsiteX13" fmla="*/ 91440 w 182880"/>
                <a:gd name="connsiteY13" fmla="*/ 182880 h 182880"/>
                <a:gd name="connsiteX14" fmla="*/ 0 w 182880"/>
                <a:gd name="connsiteY14" fmla="*/ 91440 h 182880"/>
                <a:gd name="connsiteX15" fmla="*/ 91440 w 182880"/>
                <a:gd name="connsiteY1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 h="182880">
                  <a:moveTo>
                    <a:pt x="92393" y="76201"/>
                  </a:moveTo>
                  <a:cubicBezTo>
                    <a:pt x="101336" y="76201"/>
                    <a:pt x="108586" y="83451"/>
                    <a:pt x="108586" y="92393"/>
                  </a:cubicBezTo>
                  <a:cubicBezTo>
                    <a:pt x="108586" y="101336"/>
                    <a:pt x="101336" y="108586"/>
                    <a:pt x="92393" y="108586"/>
                  </a:cubicBezTo>
                  <a:cubicBezTo>
                    <a:pt x="83451" y="108586"/>
                    <a:pt x="76201" y="101336"/>
                    <a:pt x="76201" y="92393"/>
                  </a:cubicBezTo>
                  <a:cubicBezTo>
                    <a:pt x="76201" y="83451"/>
                    <a:pt x="83450" y="76201"/>
                    <a:pt x="92393" y="76201"/>
                  </a:cubicBezTo>
                  <a:close/>
                  <a:moveTo>
                    <a:pt x="90538" y="46724"/>
                  </a:moveTo>
                  <a:cubicBezTo>
                    <a:pt x="79325" y="46724"/>
                    <a:pt x="68112" y="51002"/>
                    <a:pt x="59556" y="59557"/>
                  </a:cubicBezTo>
                  <a:cubicBezTo>
                    <a:pt x="42446" y="76668"/>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rgbClr val="37474F"/>
            </a:solidFill>
            <a:ln w="9525" cap="flat">
              <a:noFill/>
              <a:prstDash val="solid"/>
              <a:miter/>
            </a:ln>
          </p:spPr>
          <p:txBody>
            <a:bodyPr wrap="square" rtlCol="0" anchor="ctr">
              <a:noAutofit/>
            </a:bodyPr>
            <a:lstStyle/>
            <a:p>
              <a:endParaRPr lang="en-US" dirty="0"/>
            </a:p>
          </p:txBody>
        </p:sp>
        <p:sp>
          <p:nvSpPr>
            <p:cNvPr id="25" name="Freeform: Shape 24">
              <a:extLst>
                <a:ext uri="{FF2B5EF4-FFF2-40B4-BE49-F238E27FC236}">
                  <a16:creationId xmlns:a16="http://schemas.microsoft.com/office/drawing/2014/main" id="{CC1E7510-3C86-4BDD-B26F-2EEBB9C7AE83}"/>
                </a:ext>
              </a:extLst>
            </p:cNvPr>
            <p:cNvSpPr/>
            <p:nvPr/>
          </p:nvSpPr>
          <p:spPr>
            <a:xfrm>
              <a:off x="6836162" y="2597197"/>
              <a:ext cx="1108710" cy="160242"/>
            </a:xfrm>
            <a:custGeom>
              <a:avLst/>
              <a:gdLst>
                <a:gd name="connsiteX0" fmla="*/ 0 w 1108710"/>
                <a:gd name="connsiteY0" fmla="*/ 88804 h 160242"/>
                <a:gd name="connsiteX1" fmla="*/ 76200 w 1108710"/>
                <a:gd name="connsiteY1" fmla="*/ 88804 h 160242"/>
                <a:gd name="connsiteX2" fmla="*/ 81915 w 1108710"/>
                <a:gd name="connsiteY2" fmla="*/ 108807 h 160242"/>
                <a:gd name="connsiteX3" fmla="*/ 67628 w 1108710"/>
                <a:gd name="connsiteY3" fmla="*/ 128809 h 160242"/>
                <a:gd name="connsiteX4" fmla="*/ 61913 w 1108710"/>
                <a:gd name="connsiteY4" fmla="*/ 132619 h 160242"/>
                <a:gd name="connsiteX5" fmla="*/ 11430 w 1108710"/>
                <a:gd name="connsiteY5" fmla="*/ 132619 h 160242"/>
                <a:gd name="connsiteX6" fmla="*/ 0 w 1108710"/>
                <a:gd name="connsiteY6" fmla="*/ 121189 h 160242"/>
                <a:gd name="connsiteX7" fmla="*/ 0 w 1108710"/>
                <a:gd name="connsiteY7" fmla="*/ 88804 h 160242"/>
                <a:gd name="connsiteX8" fmla="*/ 610553 w 1108710"/>
                <a:gd name="connsiteY8" fmla="*/ 32607 h 160242"/>
                <a:gd name="connsiteX9" fmla="*/ 616268 w 1108710"/>
                <a:gd name="connsiteY9" fmla="*/ 34512 h 160242"/>
                <a:gd name="connsiteX10" fmla="*/ 616268 w 1108710"/>
                <a:gd name="connsiteY10" fmla="*/ 158337 h 160242"/>
                <a:gd name="connsiteX11" fmla="*/ 610553 w 1108710"/>
                <a:gd name="connsiteY11" fmla="*/ 160242 h 160242"/>
                <a:gd name="connsiteX12" fmla="*/ 604838 w 1108710"/>
                <a:gd name="connsiteY12" fmla="*/ 158337 h 160242"/>
                <a:gd name="connsiteX13" fmla="*/ 604838 w 1108710"/>
                <a:gd name="connsiteY13" fmla="*/ 34512 h 160242"/>
                <a:gd name="connsiteX14" fmla="*/ 610553 w 1108710"/>
                <a:gd name="connsiteY14" fmla="*/ 32607 h 160242"/>
                <a:gd name="connsiteX15" fmla="*/ 1099542 w 1108710"/>
                <a:gd name="connsiteY15" fmla="*/ 341 h 160242"/>
                <a:gd name="connsiteX16" fmla="*/ 1108710 w 1108710"/>
                <a:gd name="connsiteY16" fmla="*/ 10699 h 160242"/>
                <a:gd name="connsiteX17" fmla="*/ 1108710 w 1108710"/>
                <a:gd name="connsiteY17" fmla="*/ 50704 h 160242"/>
                <a:gd name="connsiteX18" fmla="*/ 1090612 w 1108710"/>
                <a:gd name="connsiteY18" fmla="*/ 71659 h 160242"/>
                <a:gd name="connsiteX19" fmla="*/ 1066800 w 1108710"/>
                <a:gd name="connsiteY19" fmla="*/ 71659 h 160242"/>
                <a:gd name="connsiteX20" fmla="*/ 1053465 w 1108710"/>
                <a:gd name="connsiteY20" fmla="*/ 52609 h 160242"/>
                <a:gd name="connsiteX21" fmla="*/ 1083945 w 1108710"/>
                <a:gd name="connsiteY21" fmla="*/ 4984 h 160242"/>
                <a:gd name="connsiteX22" fmla="*/ 1099542 w 1108710"/>
                <a:gd name="connsiteY22" fmla="*/ 341 h 16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8710" h="160242">
                  <a:moveTo>
                    <a:pt x="0" y="88804"/>
                  </a:moveTo>
                  <a:cubicBezTo>
                    <a:pt x="1905" y="88804"/>
                    <a:pt x="76200" y="88804"/>
                    <a:pt x="76200" y="88804"/>
                  </a:cubicBezTo>
                  <a:cubicBezTo>
                    <a:pt x="83820" y="88804"/>
                    <a:pt x="86678" y="101187"/>
                    <a:pt x="81915" y="108807"/>
                  </a:cubicBezTo>
                  <a:lnTo>
                    <a:pt x="67628" y="128809"/>
                  </a:lnTo>
                  <a:cubicBezTo>
                    <a:pt x="65722" y="131667"/>
                    <a:pt x="63817" y="132619"/>
                    <a:pt x="61913" y="132619"/>
                  </a:cubicBezTo>
                  <a:lnTo>
                    <a:pt x="11430" y="132619"/>
                  </a:lnTo>
                  <a:cubicBezTo>
                    <a:pt x="4763" y="132619"/>
                    <a:pt x="0" y="127857"/>
                    <a:pt x="0" y="121189"/>
                  </a:cubicBezTo>
                  <a:cubicBezTo>
                    <a:pt x="0" y="108807"/>
                    <a:pt x="0" y="95472"/>
                    <a:pt x="0" y="88804"/>
                  </a:cubicBezTo>
                  <a:close/>
                  <a:moveTo>
                    <a:pt x="610553" y="32607"/>
                  </a:moveTo>
                  <a:cubicBezTo>
                    <a:pt x="613410" y="32607"/>
                    <a:pt x="616268" y="33560"/>
                    <a:pt x="616268" y="34512"/>
                  </a:cubicBezTo>
                  <a:lnTo>
                    <a:pt x="616268" y="158337"/>
                  </a:lnTo>
                  <a:cubicBezTo>
                    <a:pt x="615316" y="159289"/>
                    <a:pt x="613410" y="160242"/>
                    <a:pt x="610553" y="160242"/>
                  </a:cubicBezTo>
                  <a:cubicBezTo>
                    <a:pt x="607695" y="160242"/>
                    <a:pt x="604838" y="159289"/>
                    <a:pt x="604838" y="158337"/>
                  </a:cubicBezTo>
                  <a:lnTo>
                    <a:pt x="604838" y="34512"/>
                  </a:lnTo>
                  <a:cubicBezTo>
                    <a:pt x="604838" y="33560"/>
                    <a:pt x="607695" y="32607"/>
                    <a:pt x="610553" y="32607"/>
                  </a:cubicBezTo>
                  <a:close/>
                  <a:moveTo>
                    <a:pt x="1099542" y="341"/>
                  </a:moveTo>
                  <a:cubicBezTo>
                    <a:pt x="1104662" y="1412"/>
                    <a:pt x="1108710" y="4984"/>
                    <a:pt x="1108710" y="10699"/>
                  </a:cubicBezTo>
                  <a:lnTo>
                    <a:pt x="1108710" y="50704"/>
                  </a:lnTo>
                  <a:cubicBezTo>
                    <a:pt x="1108710" y="62134"/>
                    <a:pt x="1102995" y="72612"/>
                    <a:pt x="1090612" y="71659"/>
                  </a:cubicBezTo>
                  <a:lnTo>
                    <a:pt x="1066800" y="71659"/>
                  </a:lnTo>
                  <a:cubicBezTo>
                    <a:pt x="1056323" y="71659"/>
                    <a:pt x="1049655" y="62134"/>
                    <a:pt x="1053465" y="52609"/>
                  </a:cubicBezTo>
                  <a:cubicBezTo>
                    <a:pt x="1060133" y="35464"/>
                    <a:pt x="1066800" y="20224"/>
                    <a:pt x="1083945" y="4984"/>
                  </a:cubicBezTo>
                  <a:cubicBezTo>
                    <a:pt x="1088231" y="698"/>
                    <a:pt x="1094422" y="-731"/>
                    <a:pt x="1099542" y="341"/>
                  </a:cubicBezTo>
                  <a:close/>
                </a:path>
              </a:pathLst>
            </a:custGeom>
            <a:solidFill>
              <a:srgbClr val="FAFAFA"/>
            </a:solidFill>
            <a:ln w="9525" cap="flat">
              <a:noFill/>
              <a:prstDash val="solid"/>
              <a:miter/>
            </a:ln>
          </p:spPr>
          <p:txBody>
            <a:bodyPr wrap="square" rtlCol="0" anchor="ctr">
              <a:noAutofit/>
            </a:bodyPr>
            <a:lstStyle/>
            <a:p>
              <a:endParaRPr lang="en-US" dirty="0"/>
            </a:p>
          </p:txBody>
        </p:sp>
      </p:grpSp>
      <p:sp>
        <p:nvSpPr>
          <p:cNvPr id="26" name="Block Arc 5">
            <a:extLst>
              <a:ext uri="{FF2B5EF4-FFF2-40B4-BE49-F238E27FC236}">
                <a16:creationId xmlns:a16="http://schemas.microsoft.com/office/drawing/2014/main" id="{184D776F-C151-438C-804E-0C291BDAABF7}"/>
              </a:ext>
            </a:extLst>
          </p:cNvPr>
          <p:cNvSpPr>
            <a:spLocks noChangeAspect="1"/>
          </p:cNvSpPr>
          <p:nvPr/>
        </p:nvSpPr>
        <p:spPr>
          <a:xfrm rot="10800000" flipH="1">
            <a:off x="9306632" y="2751402"/>
            <a:ext cx="575398" cy="62048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Block Arc 45">
            <a:extLst>
              <a:ext uri="{FF2B5EF4-FFF2-40B4-BE49-F238E27FC236}">
                <a16:creationId xmlns:a16="http://schemas.microsoft.com/office/drawing/2014/main" id="{788AAA09-43DC-47B8-9D29-601C3EF1A500}"/>
              </a:ext>
            </a:extLst>
          </p:cNvPr>
          <p:cNvSpPr/>
          <p:nvPr/>
        </p:nvSpPr>
        <p:spPr>
          <a:xfrm rot="16200000" flipH="1">
            <a:off x="9888589" y="2126113"/>
            <a:ext cx="2226313" cy="2269550"/>
          </a:xfrm>
          <a:prstGeom prst="blockArc">
            <a:avLst>
              <a:gd name="adj1" fmla="val 16393275"/>
              <a:gd name="adj2" fmla="val 9895435"/>
              <a:gd name="adj3" fmla="val 4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7E59831A-2D78-466F-843E-322A9E67BDC6}"/>
              </a:ext>
            </a:extLst>
          </p:cNvPr>
          <p:cNvSpPr txBox="1"/>
          <p:nvPr/>
        </p:nvSpPr>
        <p:spPr>
          <a:xfrm>
            <a:off x="185962" y="1044169"/>
            <a:ext cx="4425143" cy="341632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regular_medium"/>
              </a:rPr>
              <a:t>Number of deaths due to pollution is much higher in India than other developing/developed countries. </a:t>
            </a:r>
          </a:p>
          <a:p>
            <a:pPr marL="285750" indent="-285750" algn="just">
              <a:buFont typeface="Arial" panose="020B0604020202020204" pitchFamily="34" charset="0"/>
              <a:buChar char="•"/>
            </a:pPr>
            <a:endParaRPr lang="en-US" dirty="0">
              <a:latin typeface="regular_medium"/>
            </a:endParaRPr>
          </a:p>
          <a:p>
            <a:pPr marL="285750" indent="-285750" algn="just">
              <a:buFont typeface="Arial" panose="020B0604020202020204" pitchFamily="34" charset="0"/>
              <a:buChar char="•"/>
            </a:pPr>
            <a:r>
              <a:rPr lang="en-IN" dirty="0">
                <a:latin typeface="regular_medium"/>
              </a:rPr>
              <a:t>As per studies conducted, deaths due to pollution is 8 times higher in India than neighbouring country Pakistan and more than  times than USA. </a:t>
            </a:r>
          </a:p>
          <a:p>
            <a:pPr marL="285750" indent="-285750" algn="just">
              <a:buFont typeface="Arial" panose="020B0604020202020204" pitchFamily="34" charset="0"/>
              <a:buChar char="•"/>
            </a:pPr>
            <a:endParaRPr lang="en-IN" dirty="0">
              <a:latin typeface="regular_medium"/>
            </a:endParaRPr>
          </a:p>
          <a:p>
            <a:pPr marL="285750" indent="-285750" algn="just">
              <a:buFont typeface="Arial" panose="020B0604020202020204" pitchFamily="34" charset="0"/>
              <a:buChar char="•"/>
            </a:pPr>
            <a:r>
              <a:rPr lang="en-IN" dirty="0">
                <a:latin typeface="regular_medium"/>
              </a:rPr>
              <a:t>Due to India’s large population density, deaths occur more often than any other country.</a:t>
            </a:r>
          </a:p>
        </p:txBody>
      </p:sp>
      <p:graphicFrame>
        <p:nvGraphicFramePr>
          <p:cNvPr id="29" name="Chart 28">
            <a:extLst>
              <a:ext uri="{FF2B5EF4-FFF2-40B4-BE49-F238E27FC236}">
                <a16:creationId xmlns:a16="http://schemas.microsoft.com/office/drawing/2014/main" id="{4C64737F-C94B-4AB0-8D09-925199736173}"/>
              </a:ext>
            </a:extLst>
          </p:cNvPr>
          <p:cNvGraphicFramePr>
            <a:graphicFrameLocks/>
          </p:cNvGraphicFramePr>
          <p:nvPr>
            <p:extLst>
              <p:ext uri="{D42A27DB-BD31-4B8C-83A1-F6EECF244321}">
                <p14:modId xmlns:p14="http://schemas.microsoft.com/office/powerpoint/2010/main" val="4009943194"/>
              </p:ext>
            </p:extLst>
          </p:nvPr>
        </p:nvGraphicFramePr>
        <p:xfrm>
          <a:off x="4718999" y="1044169"/>
          <a:ext cx="7177079" cy="4066309"/>
        </p:xfrm>
        <a:graphic>
          <a:graphicData uri="http://schemas.openxmlformats.org/drawingml/2006/chart">
            <c:chart xmlns:c="http://schemas.openxmlformats.org/drawingml/2006/chart" xmlns:r="http://schemas.openxmlformats.org/officeDocument/2006/relationships" r:id="rId2"/>
          </a:graphicData>
        </a:graphic>
      </p:graphicFrame>
      <p:pic>
        <p:nvPicPr>
          <p:cNvPr id="30" name="Picture 2" descr="Cartoon Shocked Man Pointing Royalty Free Cliparts, Vectors, And Stock  Illustration. Image 94971490.">
            <a:extLst>
              <a:ext uri="{FF2B5EF4-FFF2-40B4-BE49-F238E27FC236}">
                <a16:creationId xmlns:a16="http://schemas.microsoft.com/office/drawing/2014/main" id="{E8E2A244-0355-4103-B880-6E195A159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37" y="4412141"/>
            <a:ext cx="2295288" cy="2196000"/>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2439BB02-DBF8-495B-AA97-D1D0EB8C0189}"/>
              </a:ext>
            </a:extLst>
          </p:cNvPr>
          <p:cNvSpPr/>
          <p:nvPr/>
        </p:nvSpPr>
        <p:spPr>
          <a:xfrm>
            <a:off x="7159403" y="5178519"/>
            <a:ext cx="2952264" cy="59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47E5ABDA-EF1A-4072-9B12-7D283F754BE9}"/>
              </a:ext>
            </a:extLst>
          </p:cNvPr>
          <p:cNvSpPr txBox="1">
            <a:spLocks/>
          </p:cNvSpPr>
          <p:nvPr/>
        </p:nvSpPr>
        <p:spPr>
          <a:xfrm>
            <a:off x="7140538" y="5291904"/>
            <a:ext cx="2994734" cy="541151"/>
          </a:xfrm>
          <a:solidFill>
            <a:schemeClr val="accent1">
              <a:lumMod val="75000"/>
            </a:schemeClr>
          </a:solidFill>
          <a:ln>
            <a:solidFill>
              <a:schemeClr val="accent3">
                <a:lumMod val="75000"/>
              </a:schemeClr>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n w="22225">
                  <a:solidFill>
                    <a:schemeClr val="accent2"/>
                  </a:solidFill>
                  <a:prstDash val="solid"/>
                </a:ln>
                <a:solidFill>
                  <a:schemeClr val="accent2">
                    <a:lumMod val="40000"/>
                    <a:lumOff val="60000"/>
                  </a:schemeClr>
                </a:solidFill>
                <a:latin typeface="regular_medium"/>
              </a:rPr>
              <a:t>Top 10 Countries</a:t>
            </a:r>
            <a:endParaRPr lang="en-IN" sz="2800" b="1" dirty="0">
              <a:ln w="22225">
                <a:solidFill>
                  <a:schemeClr val="accent2"/>
                </a:solidFill>
                <a:prstDash val="solid"/>
              </a:ln>
              <a:solidFill>
                <a:schemeClr val="accent2">
                  <a:lumMod val="40000"/>
                  <a:lumOff val="60000"/>
                </a:schemeClr>
              </a:solidFill>
              <a:latin typeface="regular_medium"/>
            </a:endParaRPr>
          </a:p>
        </p:txBody>
      </p:sp>
      <p:sp>
        <p:nvSpPr>
          <p:cNvPr id="32" name="TextBox 31">
            <a:extLst>
              <a:ext uri="{FF2B5EF4-FFF2-40B4-BE49-F238E27FC236}">
                <a16:creationId xmlns:a16="http://schemas.microsoft.com/office/drawing/2014/main" id="{2A5A03D4-835C-4626-AF09-283A53C334D4}"/>
              </a:ext>
            </a:extLst>
          </p:cNvPr>
          <p:cNvSpPr txBox="1"/>
          <p:nvPr/>
        </p:nvSpPr>
        <p:spPr>
          <a:xfrm>
            <a:off x="11762513" y="6518511"/>
            <a:ext cx="432327" cy="338554"/>
          </a:xfrm>
          <a:prstGeom prst="rect">
            <a:avLst/>
          </a:prstGeom>
          <a:noFill/>
        </p:spPr>
        <p:txBody>
          <a:bodyPr wrap="square" rtlCol="0">
            <a:spAutoFit/>
          </a:bodyPr>
          <a:lstStyle/>
          <a:p>
            <a:r>
              <a:rPr lang="en-US" sz="1600" dirty="0"/>
              <a:t>10</a:t>
            </a:r>
          </a:p>
        </p:txBody>
      </p:sp>
      <p:sp>
        <p:nvSpPr>
          <p:cNvPr id="33" name="Title 1">
            <a:extLst>
              <a:ext uri="{FF2B5EF4-FFF2-40B4-BE49-F238E27FC236}">
                <a16:creationId xmlns:a16="http://schemas.microsoft.com/office/drawing/2014/main" id="{8BABCFE6-26D9-46AE-9DA0-6763F45C4762}"/>
              </a:ext>
            </a:extLst>
          </p:cNvPr>
          <p:cNvSpPr txBox="1">
            <a:spLocks/>
          </p:cNvSpPr>
          <p:nvPr/>
        </p:nvSpPr>
        <p:spPr>
          <a:xfrm>
            <a:off x="10519382" y="5167048"/>
            <a:ext cx="1350687"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Statista</a:t>
            </a:r>
            <a:endParaRPr lang="en-IN" sz="1400" cap="none" dirty="0">
              <a:solidFill>
                <a:schemeClr val="tx1"/>
              </a:solidFill>
              <a:latin typeface="+mn-lt"/>
            </a:endParaRPr>
          </a:p>
        </p:txBody>
      </p:sp>
    </p:spTree>
    <p:extLst>
      <p:ext uri="{BB962C8B-B14F-4D97-AF65-F5344CB8AC3E}">
        <p14:creationId xmlns:p14="http://schemas.microsoft.com/office/powerpoint/2010/main" val="200196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78AF9F-8838-4DFF-9F7B-10317E9D8DD8}"/>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8A5D075-AB70-4DCF-B1E8-CE5EB11C3C4F}"/>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A07A3232-10AB-49F4-9D90-C4F842C1FA33}"/>
              </a:ext>
            </a:extLst>
          </p:cNvPr>
          <p:cNvSpPr txBox="1"/>
          <p:nvPr/>
        </p:nvSpPr>
        <p:spPr>
          <a:xfrm>
            <a:off x="276871" y="142632"/>
            <a:ext cx="7659766"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IN" altLang="ko-KR" sz="3600" dirty="0">
                <a:ln w="0"/>
                <a:solidFill>
                  <a:schemeClr val="tx1"/>
                </a:solidFill>
                <a:effectLst>
                  <a:outerShdw blurRad="38100" dist="38100" dir="2700000" algn="tl">
                    <a:srgbClr val="000000">
                      <a:alpha val="43137"/>
                    </a:srgbClr>
                  </a:outerShdw>
                </a:effectLst>
                <a:latin typeface="Rockwell" panose="02060603020205020403" pitchFamily="18" charset="0"/>
              </a:rPr>
              <a:t>Major Factor That Attracts EVs</a:t>
            </a:r>
            <a:endParaRPr lang="ko-KR" altLang="en-US" sz="3600" dirty="0">
              <a:ln w="0"/>
              <a:solidFill>
                <a:schemeClr val="tx1"/>
              </a:solidFill>
              <a:effectLst>
                <a:outerShdw blurRad="38100" dist="38100" dir="2700000" algn="tl">
                  <a:srgbClr val="000000">
                    <a:alpha val="43137"/>
                  </a:srgbClr>
                </a:outerShdw>
              </a:effectLst>
              <a:latin typeface="Rockwell" panose="02060603020205020403" pitchFamily="18" charset="0"/>
            </a:endParaRPr>
          </a:p>
        </p:txBody>
      </p:sp>
      <p:pic>
        <p:nvPicPr>
          <p:cNvPr id="10" name="Picture 9">
            <a:extLst>
              <a:ext uri="{FF2B5EF4-FFF2-40B4-BE49-F238E27FC236}">
                <a16:creationId xmlns:a16="http://schemas.microsoft.com/office/drawing/2014/main" id="{A5F7CEBE-29A6-4D59-84CE-AA79E78E1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670" y="4759673"/>
            <a:ext cx="3600000" cy="1570213"/>
          </a:xfrm>
          <a:prstGeom prst="rect">
            <a:avLst/>
          </a:prstGeom>
          <a:ln w="28575">
            <a:solidFill>
              <a:srgbClr val="C00000"/>
            </a:solidFill>
          </a:ln>
        </p:spPr>
      </p:pic>
      <p:pic>
        <p:nvPicPr>
          <p:cNvPr id="11" name="Picture 10">
            <a:extLst>
              <a:ext uri="{FF2B5EF4-FFF2-40B4-BE49-F238E27FC236}">
                <a16:creationId xmlns:a16="http://schemas.microsoft.com/office/drawing/2014/main" id="{6BA38036-3410-4F72-B610-E0C16146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290" y="4759673"/>
            <a:ext cx="3600000" cy="1487369"/>
          </a:xfrm>
          <a:prstGeom prst="rect">
            <a:avLst/>
          </a:prstGeom>
          <a:ln w="28575">
            <a:solidFill>
              <a:srgbClr val="C00000"/>
            </a:solidFill>
          </a:ln>
        </p:spPr>
      </p:pic>
      <p:pic>
        <p:nvPicPr>
          <p:cNvPr id="12" name="Picture 11">
            <a:extLst>
              <a:ext uri="{FF2B5EF4-FFF2-40B4-BE49-F238E27FC236}">
                <a16:creationId xmlns:a16="http://schemas.microsoft.com/office/drawing/2014/main" id="{B36103A9-A6C2-4F26-B34D-B30F344D5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410" y="2876094"/>
            <a:ext cx="3600000" cy="1479581"/>
          </a:xfrm>
          <a:prstGeom prst="rect">
            <a:avLst/>
          </a:prstGeom>
          <a:ln w="28575">
            <a:solidFill>
              <a:srgbClr val="C00000"/>
            </a:solidFill>
          </a:ln>
        </p:spPr>
      </p:pic>
      <p:pic>
        <p:nvPicPr>
          <p:cNvPr id="13" name="Picture 12">
            <a:extLst>
              <a:ext uri="{FF2B5EF4-FFF2-40B4-BE49-F238E27FC236}">
                <a16:creationId xmlns:a16="http://schemas.microsoft.com/office/drawing/2014/main" id="{6ECB2543-2BE0-4582-8856-09B814BFC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90" y="2861642"/>
            <a:ext cx="3600000" cy="1468421"/>
          </a:xfrm>
          <a:prstGeom prst="rect">
            <a:avLst/>
          </a:prstGeom>
          <a:ln w="28575">
            <a:solidFill>
              <a:srgbClr val="C00000"/>
            </a:solidFill>
          </a:ln>
        </p:spPr>
      </p:pic>
      <p:sp>
        <p:nvSpPr>
          <p:cNvPr id="14" name="TextBox 13">
            <a:extLst>
              <a:ext uri="{FF2B5EF4-FFF2-40B4-BE49-F238E27FC236}">
                <a16:creationId xmlns:a16="http://schemas.microsoft.com/office/drawing/2014/main" id="{BEECAB2A-BECF-4428-B267-9D5E1DE8E1EA}"/>
              </a:ext>
            </a:extLst>
          </p:cNvPr>
          <p:cNvSpPr txBox="1"/>
          <p:nvPr/>
        </p:nvSpPr>
        <p:spPr>
          <a:xfrm>
            <a:off x="240915" y="1116317"/>
            <a:ext cx="11547610" cy="523220"/>
          </a:xfrm>
          <a:prstGeom prst="rect">
            <a:avLst/>
          </a:prstGeom>
          <a:noFill/>
        </p:spPr>
        <p:txBody>
          <a:bodyPr wrap="square" rtlCol="0">
            <a:spAutoFit/>
          </a:bodyPr>
          <a:lstStyle/>
          <a:p>
            <a:pPr algn="ctr"/>
            <a:r>
              <a:rPr lang="en-US" sz="28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rPr>
              <a:t>YOU SHOULD GO ELECTRIC DUE TO THESE MAJOR FACTORS</a:t>
            </a:r>
            <a:endParaRPr lang="en-IN" sz="2800" b="1" dirty="0">
              <a:ln w="9525">
                <a:solidFill>
                  <a:schemeClr val="bg1"/>
                </a:solidFill>
                <a:prstDash val="solid"/>
              </a:ln>
              <a:effectLst>
                <a:outerShdw blurRad="12700" dist="38100" dir="2700000" algn="tl" rotWithShape="0">
                  <a:schemeClr val="accent5">
                    <a:lumMod val="60000"/>
                    <a:lumOff val="40000"/>
                  </a:schemeClr>
                </a:outerShdw>
              </a:effectLst>
              <a:latin typeface="Arial Rounded MT Bold" panose="020F0704030504030204" pitchFamily="34" charset="0"/>
            </a:endParaRPr>
          </a:p>
        </p:txBody>
      </p:sp>
      <p:cxnSp>
        <p:nvCxnSpPr>
          <p:cNvPr id="15" name="Straight Connector 14">
            <a:extLst>
              <a:ext uri="{FF2B5EF4-FFF2-40B4-BE49-F238E27FC236}">
                <a16:creationId xmlns:a16="http://schemas.microsoft.com/office/drawing/2014/main" id="{406BDA83-7F4E-48D6-8775-262456C33905}"/>
              </a:ext>
            </a:extLst>
          </p:cNvPr>
          <p:cNvCxnSpPr/>
          <p:nvPr/>
        </p:nvCxnSpPr>
        <p:spPr>
          <a:xfrm>
            <a:off x="711200" y="1683712"/>
            <a:ext cx="10607040" cy="0"/>
          </a:xfrm>
          <a:prstGeom prst="line">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sp>
        <p:nvSpPr>
          <p:cNvPr id="16" name="Arrow: Striped Right 15">
            <a:extLst>
              <a:ext uri="{FF2B5EF4-FFF2-40B4-BE49-F238E27FC236}">
                <a16:creationId xmlns:a16="http://schemas.microsoft.com/office/drawing/2014/main" id="{A0707C55-5F15-4196-BF4E-12F732B24636}"/>
              </a:ext>
            </a:extLst>
          </p:cNvPr>
          <p:cNvSpPr/>
          <p:nvPr/>
        </p:nvSpPr>
        <p:spPr>
          <a:xfrm rot="5400000">
            <a:off x="1792915" y="1991684"/>
            <a:ext cx="894729" cy="577822"/>
          </a:xfrm>
          <a:prstGeom prst="strip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dirty="0"/>
          </a:p>
        </p:txBody>
      </p:sp>
      <p:sp>
        <p:nvSpPr>
          <p:cNvPr id="17" name="Arrow: Striped Right 16">
            <a:extLst>
              <a:ext uri="{FF2B5EF4-FFF2-40B4-BE49-F238E27FC236}">
                <a16:creationId xmlns:a16="http://schemas.microsoft.com/office/drawing/2014/main" id="{F4D68E73-D67F-43E2-9D4B-6905BE96330B}"/>
              </a:ext>
            </a:extLst>
          </p:cNvPr>
          <p:cNvSpPr/>
          <p:nvPr/>
        </p:nvSpPr>
        <p:spPr>
          <a:xfrm rot="5400000">
            <a:off x="7173046" y="1991684"/>
            <a:ext cx="894729" cy="577822"/>
          </a:xfrm>
          <a:prstGeom prst="strip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dirty="0"/>
          </a:p>
        </p:txBody>
      </p:sp>
      <p:sp>
        <p:nvSpPr>
          <p:cNvPr id="18" name="Arrow: Striped Right 17">
            <a:extLst>
              <a:ext uri="{FF2B5EF4-FFF2-40B4-BE49-F238E27FC236}">
                <a16:creationId xmlns:a16="http://schemas.microsoft.com/office/drawing/2014/main" id="{4E8A9BF0-DE1F-4B25-ACC7-3F4E4F67C7CC}"/>
              </a:ext>
            </a:extLst>
          </p:cNvPr>
          <p:cNvSpPr/>
          <p:nvPr/>
        </p:nvSpPr>
        <p:spPr>
          <a:xfrm rot="5400000">
            <a:off x="3631875" y="2890844"/>
            <a:ext cx="2693050" cy="577822"/>
          </a:xfrm>
          <a:prstGeom prst="strip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dirty="0"/>
          </a:p>
        </p:txBody>
      </p:sp>
      <p:sp>
        <p:nvSpPr>
          <p:cNvPr id="19" name="Arrow: Striped Right 18">
            <a:extLst>
              <a:ext uri="{FF2B5EF4-FFF2-40B4-BE49-F238E27FC236}">
                <a16:creationId xmlns:a16="http://schemas.microsoft.com/office/drawing/2014/main" id="{475D5C11-E28E-4FA2-BFE5-12242E6D23C2}"/>
              </a:ext>
            </a:extLst>
          </p:cNvPr>
          <p:cNvSpPr/>
          <p:nvPr/>
        </p:nvSpPr>
        <p:spPr>
          <a:xfrm rot="5400000">
            <a:off x="8626984" y="2932781"/>
            <a:ext cx="2693050" cy="577822"/>
          </a:xfrm>
          <a:prstGeom prst="stripedRight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6602510C-8BEB-434F-AAA1-F618B8CE6446}"/>
              </a:ext>
            </a:extLst>
          </p:cNvPr>
          <p:cNvSpPr txBox="1"/>
          <p:nvPr/>
        </p:nvSpPr>
        <p:spPr>
          <a:xfrm>
            <a:off x="11762513" y="6518511"/>
            <a:ext cx="432327" cy="338554"/>
          </a:xfrm>
          <a:prstGeom prst="rect">
            <a:avLst/>
          </a:prstGeom>
          <a:noFill/>
        </p:spPr>
        <p:txBody>
          <a:bodyPr wrap="square" rtlCol="0">
            <a:spAutoFit/>
          </a:bodyPr>
          <a:lstStyle/>
          <a:p>
            <a:r>
              <a:rPr lang="en-US" sz="1600" dirty="0"/>
              <a:t>11</a:t>
            </a:r>
          </a:p>
        </p:txBody>
      </p:sp>
    </p:spTree>
    <p:extLst>
      <p:ext uri="{BB962C8B-B14F-4D97-AF65-F5344CB8AC3E}">
        <p14:creationId xmlns:p14="http://schemas.microsoft.com/office/powerpoint/2010/main" val="88548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9DCE74-505A-4EAE-8422-D6C310F69E25}"/>
              </a:ext>
            </a:extLst>
          </p:cNvPr>
          <p:cNvGrpSpPr/>
          <p:nvPr/>
        </p:nvGrpSpPr>
        <p:grpSpPr>
          <a:xfrm>
            <a:off x="7422469" y="201830"/>
            <a:ext cx="3074984" cy="3341047"/>
            <a:chOff x="7660892" y="3400808"/>
            <a:chExt cx="299886" cy="317291"/>
          </a:xfrm>
          <a:solidFill>
            <a:schemeClr val="accent3">
              <a:alpha val="10000"/>
            </a:schemeClr>
          </a:solidFill>
        </p:grpSpPr>
        <p:sp>
          <p:nvSpPr>
            <p:cNvPr id="7" name="Freeform: Shape 6">
              <a:extLst>
                <a:ext uri="{FF2B5EF4-FFF2-40B4-BE49-F238E27FC236}">
                  <a16:creationId xmlns:a16="http://schemas.microsoft.com/office/drawing/2014/main" id="{03191951-C27B-4FBA-9002-FCB3066232A7}"/>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grpFill/>
            <a:ln w="360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E1E8BDF8-77F1-492F-9CF2-513843299EA5}"/>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grpFill/>
            <a:ln w="360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B12C651-64BE-4344-87F3-32B51568F18C}"/>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grpFill/>
            <a:ln w="3604" cap="flat">
              <a:noFill/>
              <a:prstDash val="solid"/>
              <a:miter/>
            </a:ln>
          </p:spPr>
          <p:txBody>
            <a:bodyPr rtlCol="0" anchor="ctr"/>
            <a:lstStyle/>
            <a:p>
              <a:endParaRPr lang="en-US" dirty="0"/>
            </a:p>
          </p:txBody>
        </p:sp>
      </p:grpSp>
      <p:sp>
        <p:nvSpPr>
          <p:cNvPr id="3" name="Rectangle 2">
            <a:extLst>
              <a:ext uri="{FF2B5EF4-FFF2-40B4-BE49-F238E27FC236}">
                <a16:creationId xmlns:a16="http://schemas.microsoft.com/office/drawing/2014/main" id="{F707C981-6C1B-4ACA-BBDF-0218DB781B6A}"/>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43C33F44-74B0-4F45-91C7-0982268835FC}"/>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D17081B-F5CC-4172-866B-3B25AB13BC4D}"/>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Comparison between Electric and Petrol Vehicle</a:t>
            </a:r>
          </a:p>
        </p:txBody>
      </p:sp>
      <p:grpSp>
        <p:nvGrpSpPr>
          <p:cNvPr id="10" name="Group 9">
            <a:extLst>
              <a:ext uri="{FF2B5EF4-FFF2-40B4-BE49-F238E27FC236}">
                <a16:creationId xmlns:a16="http://schemas.microsoft.com/office/drawing/2014/main" id="{D5CE058C-548A-4EFB-A7A4-2B5CEA4707B5}"/>
              </a:ext>
            </a:extLst>
          </p:cNvPr>
          <p:cNvGrpSpPr/>
          <p:nvPr/>
        </p:nvGrpSpPr>
        <p:grpSpPr>
          <a:xfrm flipH="1">
            <a:off x="5497859" y="2211308"/>
            <a:ext cx="5880734" cy="3936844"/>
            <a:chOff x="4390891" y="2875044"/>
            <a:chExt cx="5072854" cy="3306975"/>
          </a:xfrm>
        </p:grpSpPr>
        <p:sp>
          <p:nvSpPr>
            <p:cNvPr id="11" name="Block Arc 37">
              <a:extLst>
                <a:ext uri="{FF2B5EF4-FFF2-40B4-BE49-F238E27FC236}">
                  <a16:creationId xmlns:a16="http://schemas.microsoft.com/office/drawing/2014/main" id="{3FB34B56-696E-435C-A227-97441DF16DC9}"/>
                </a:ext>
              </a:extLst>
            </p:cNvPr>
            <p:cNvSpPr/>
            <p:nvPr/>
          </p:nvSpPr>
          <p:spPr>
            <a:xfrm rot="371117">
              <a:off x="4390891" y="2875044"/>
              <a:ext cx="1919886" cy="1014479"/>
            </a:xfrm>
            <a:custGeom>
              <a:avLst/>
              <a:gdLst>
                <a:gd name="connsiteX0" fmla="*/ 1776926 w 4779331"/>
                <a:gd name="connsiteY0" fmla="*/ 79892 h 4779331"/>
                <a:gd name="connsiteX1" fmla="*/ 3915605 w 4779331"/>
                <a:gd name="connsiteY1" fmla="*/ 550640 h 4779331"/>
                <a:gd name="connsiteX2" fmla="*/ 3865401 w 4779331"/>
                <a:gd name="connsiteY2" fmla="*/ 611145 h 4779331"/>
                <a:gd name="connsiteX3" fmla="*/ 1797085 w 4779331"/>
                <a:gd name="connsiteY3" fmla="*/ 155884 h 4779331"/>
                <a:gd name="connsiteX4" fmla="*/ 1776926 w 4779331"/>
                <a:gd name="connsiteY4" fmla="*/ 79892 h 4779331"/>
                <a:gd name="connsiteX0" fmla="*/ 0 w 2138679"/>
                <a:gd name="connsiteY0" fmla="*/ 79920 h 611173"/>
                <a:gd name="connsiteX1" fmla="*/ 2138679 w 2138679"/>
                <a:gd name="connsiteY1" fmla="*/ 550668 h 611173"/>
                <a:gd name="connsiteX2" fmla="*/ 2062837 w 2138679"/>
                <a:gd name="connsiteY2" fmla="*/ 611173 h 611173"/>
                <a:gd name="connsiteX3" fmla="*/ 20159 w 2138679"/>
                <a:gd name="connsiteY3" fmla="*/ 155912 h 611173"/>
                <a:gd name="connsiteX4" fmla="*/ 0 w 2138679"/>
                <a:gd name="connsiteY4" fmla="*/ 79920 h 611173"/>
                <a:gd name="connsiteX0" fmla="*/ 0 w 2287402"/>
                <a:gd name="connsiteY0" fmla="*/ 79920 h 639087"/>
                <a:gd name="connsiteX1" fmla="*/ 2138679 w 2287402"/>
                <a:gd name="connsiteY1" fmla="*/ 550668 h 639087"/>
                <a:gd name="connsiteX2" fmla="*/ 2100144 w 2287402"/>
                <a:gd name="connsiteY2" fmla="*/ 585238 h 639087"/>
                <a:gd name="connsiteX3" fmla="*/ 2062837 w 2287402"/>
                <a:gd name="connsiteY3" fmla="*/ 611173 h 639087"/>
                <a:gd name="connsiteX4" fmla="*/ 20159 w 2287402"/>
                <a:gd name="connsiteY4" fmla="*/ 155912 h 639087"/>
                <a:gd name="connsiteX5" fmla="*/ 0 w 2287402"/>
                <a:gd name="connsiteY5" fmla="*/ 79920 h 639087"/>
                <a:gd name="connsiteX0" fmla="*/ 0 w 2467780"/>
                <a:gd name="connsiteY0" fmla="*/ 79920 h 893007"/>
                <a:gd name="connsiteX1" fmla="*/ 2138679 w 2467780"/>
                <a:gd name="connsiteY1" fmla="*/ 550668 h 893007"/>
                <a:gd name="connsiteX2" fmla="*/ 2463024 w 2467780"/>
                <a:gd name="connsiteY2" fmla="*/ 892672 h 893007"/>
                <a:gd name="connsiteX3" fmla="*/ 2062837 w 2467780"/>
                <a:gd name="connsiteY3" fmla="*/ 611173 h 893007"/>
                <a:gd name="connsiteX4" fmla="*/ 20159 w 2467780"/>
                <a:gd name="connsiteY4" fmla="*/ 155912 h 893007"/>
                <a:gd name="connsiteX5" fmla="*/ 0 w 2467780"/>
                <a:gd name="connsiteY5" fmla="*/ 79920 h 893007"/>
                <a:gd name="connsiteX0" fmla="*/ 0 w 2480028"/>
                <a:gd name="connsiteY0" fmla="*/ 79920 h 902123"/>
                <a:gd name="connsiteX1" fmla="*/ 2138679 w 2480028"/>
                <a:gd name="connsiteY1" fmla="*/ 550668 h 902123"/>
                <a:gd name="connsiteX2" fmla="*/ 2463024 w 2480028"/>
                <a:gd name="connsiteY2" fmla="*/ 892672 h 902123"/>
                <a:gd name="connsiteX3" fmla="*/ 2395434 w 2480028"/>
                <a:gd name="connsiteY3" fmla="*/ 789605 h 902123"/>
                <a:gd name="connsiteX4" fmla="*/ 2062837 w 2480028"/>
                <a:gd name="connsiteY4" fmla="*/ 611173 h 902123"/>
                <a:gd name="connsiteX5" fmla="*/ 20159 w 2480028"/>
                <a:gd name="connsiteY5" fmla="*/ 155912 h 902123"/>
                <a:gd name="connsiteX6" fmla="*/ 0 w 2480028"/>
                <a:gd name="connsiteY6" fmla="*/ 79920 h 902123"/>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38325"/>
                <a:gd name="connsiteY0" fmla="*/ 79920 h 962729"/>
                <a:gd name="connsiteX1" fmla="*/ 2138679 w 2438325"/>
                <a:gd name="connsiteY1" fmla="*/ 550668 h 962729"/>
                <a:gd name="connsiteX2" fmla="*/ 2358079 w 2438325"/>
                <a:gd name="connsiteY2" fmla="*/ 814224 h 962729"/>
                <a:gd name="connsiteX3" fmla="*/ 2412431 w 2438325"/>
                <a:gd name="connsiteY3" fmla="*/ 953561 h 962729"/>
                <a:gd name="connsiteX4" fmla="*/ 2062837 w 2438325"/>
                <a:gd name="connsiteY4" fmla="*/ 611173 h 962729"/>
                <a:gd name="connsiteX5" fmla="*/ 20159 w 2438325"/>
                <a:gd name="connsiteY5" fmla="*/ 155912 h 962729"/>
                <a:gd name="connsiteX6" fmla="*/ 0 w 2438325"/>
                <a:gd name="connsiteY6" fmla="*/ 79920 h 962729"/>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77565"/>
                <a:gd name="connsiteY0" fmla="*/ 79920 h 968447"/>
                <a:gd name="connsiteX1" fmla="*/ 2138679 w 2477565"/>
                <a:gd name="connsiteY1" fmla="*/ 550668 h 968447"/>
                <a:gd name="connsiteX2" fmla="*/ 2454451 w 2477565"/>
                <a:gd name="connsiteY2" fmla="*/ 885219 h 968447"/>
                <a:gd name="connsiteX3" fmla="*/ 2412431 w 2477565"/>
                <a:gd name="connsiteY3" fmla="*/ 953561 h 968447"/>
                <a:gd name="connsiteX4" fmla="*/ 2062837 w 2477565"/>
                <a:gd name="connsiteY4" fmla="*/ 611173 h 968447"/>
                <a:gd name="connsiteX5" fmla="*/ 20159 w 2477565"/>
                <a:gd name="connsiteY5" fmla="*/ 155912 h 968447"/>
                <a:gd name="connsiteX6" fmla="*/ 0 w 2477565"/>
                <a:gd name="connsiteY6" fmla="*/ 79920 h 968447"/>
                <a:gd name="connsiteX0" fmla="*/ 0 w 2486217"/>
                <a:gd name="connsiteY0" fmla="*/ 79920 h 969044"/>
                <a:gd name="connsiteX1" fmla="*/ 2138679 w 2486217"/>
                <a:gd name="connsiteY1" fmla="*/ 550668 h 969044"/>
                <a:gd name="connsiteX2" fmla="*/ 2466309 w 2486217"/>
                <a:gd name="connsiteY2" fmla="*/ 889705 h 969044"/>
                <a:gd name="connsiteX3" fmla="*/ 2412431 w 2486217"/>
                <a:gd name="connsiteY3" fmla="*/ 953561 h 969044"/>
                <a:gd name="connsiteX4" fmla="*/ 2062837 w 2486217"/>
                <a:gd name="connsiteY4" fmla="*/ 611173 h 969044"/>
                <a:gd name="connsiteX5" fmla="*/ 20159 w 2486217"/>
                <a:gd name="connsiteY5" fmla="*/ 155912 h 969044"/>
                <a:gd name="connsiteX6" fmla="*/ 0 w 2486217"/>
                <a:gd name="connsiteY6" fmla="*/ 79920 h 969044"/>
                <a:gd name="connsiteX0" fmla="*/ 0 w 2466309"/>
                <a:gd name="connsiteY0" fmla="*/ 79920 h 967430"/>
                <a:gd name="connsiteX1" fmla="*/ 2138679 w 2466309"/>
                <a:gd name="connsiteY1" fmla="*/ 550668 h 967430"/>
                <a:gd name="connsiteX2" fmla="*/ 2466309 w 2466309"/>
                <a:gd name="connsiteY2" fmla="*/ 889705 h 967430"/>
                <a:gd name="connsiteX3" fmla="*/ 2412431 w 2466309"/>
                <a:gd name="connsiteY3" fmla="*/ 953561 h 967430"/>
                <a:gd name="connsiteX4" fmla="*/ 2062837 w 2466309"/>
                <a:gd name="connsiteY4" fmla="*/ 611173 h 967430"/>
                <a:gd name="connsiteX5" fmla="*/ 20159 w 2466309"/>
                <a:gd name="connsiteY5" fmla="*/ 155912 h 967430"/>
                <a:gd name="connsiteX6" fmla="*/ 0 w 2466309"/>
                <a:gd name="connsiteY6" fmla="*/ 79920 h 967430"/>
                <a:gd name="connsiteX0" fmla="*/ 0 w 2466309"/>
                <a:gd name="connsiteY0" fmla="*/ 79920 h 953561"/>
                <a:gd name="connsiteX1" fmla="*/ 2138679 w 2466309"/>
                <a:gd name="connsiteY1" fmla="*/ 550668 h 953561"/>
                <a:gd name="connsiteX2" fmla="*/ 2466309 w 2466309"/>
                <a:gd name="connsiteY2" fmla="*/ 889705 h 953561"/>
                <a:gd name="connsiteX3" fmla="*/ 2412431 w 2466309"/>
                <a:gd name="connsiteY3" fmla="*/ 953561 h 953561"/>
                <a:gd name="connsiteX4" fmla="*/ 2062837 w 2466309"/>
                <a:gd name="connsiteY4" fmla="*/ 611173 h 953561"/>
                <a:gd name="connsiteX5" fmla="*/ 20159 w 2466309"/>
                <a:gd name="connsiteY5" fmla="*/ 155912 h 953561"/>
                <a:gd name="connsiteX6" fmla="*/ 0 w 2466309"/>
                <a:gd name="connsiteY6" fmla="*/ 79920 h 953561"/>
                <a:gd name="connsiteX0" fmla="*/ 0 w 2483853"/>
                <a:gd name="connsiteY0" fmla="*/ 79920 h 953561"/>
                <a:gd name="connsiteX1" fmla="*/ 2138679 w 2483853"/>
                <a:gd name="connsiteY1" fmla="*/ 550668 h 953561"/>
                <a:gd name="connsiteX2" fmla="*/ 2483852 w 2483853"/>
                <a:gd name="connsiteY2" fmla="*/ 907292 h 953561"/>
                <a:gd name="connsiteX3" fmla="*/ 2412431 w 2483853"/>
                <a:gd name="connsiteY3" fmla="*/ 953561 h 953561"/>
                <a:gd name="connsiteX4" fmla="*/ 2062837 w 2483853"/>
                <a:gd name="connsiteY4" fmla="*/ 611173 h 953561"/>
                <a:gd name="connsiteX5" fmla="*/ 20159 w 2483853"/>
                <a:gd name="connsiteY5" fmla="*/ 155912 h 953561"/>
                <a:gd name="connsiteX6" fmla="*/ 0 w 2483853"/>
                <a:gd name="connsiteY6" fmla="*/ 79920 h 9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853" h="953561">
                  <a:moveTo>
                    <a:pt x="0" y="79920"/>
                  </a:moveTo>
                  <a:cubicBezTo>
                    <a:pt x="747072" y="-118264"/>
                    <a:pt x="1543865" y="57119"/>
                    <a:pt x="2138679" y="550668"/>
                  </a:cubicBezTo>
                  <a:cubicBezTo>
                    <a:pt x="2321346" y="713099"/>
                    <a:pt x="2403896" y="801529"/>
                    <a:pt x="2483852" y="907292"/>
                  </a:cubicBezTo>
                  <a:cubicBezTo>
                    <a:pt x="2464866" y="933012"/>
                    <a:pt x="2465455" y="933811"/>
                    <a:pt x="2412431" y="953561"/>
                  </a:cubicBezTo>
                  <a:cubicBezTo>
                    <a:pt x="2345733" y="906644"/>
                    <a:pt x="2386749" y="909426"/>
                    <a:pt x="2062837" y="611173"/>
                  </a:cubicBezTo>
                  <a:cubicBezTo>
                    <a:pt x="1487593" y="133862"/>
                    <a:pt x="742652" y="-35752"/>
                    <a:pt x="20159" y="155912"/>
                  </a:cubicBezTo>
                  <a:lnTo>
                    <a:pt x="0" y="79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Shape 11">
              <a:extLst>
                <a:ext uri="{FF2B5EF4-FFF2-40B4-BE49-F238E27FC236}">
                  <a16:creationId xmlns:a16="http://schemas.microsoft.com/office/drawing/2014/main" id="{1CFEBEC5-2CAC-4433-8F2C-B2BE1435DB90}"/>
                </a:ext>
              </a:extLst>
            </p:cNvPr>
            <p:cNvSpPr/>
            <p:nvPr/>
          </p:nvSpPr>
          <p:spPr>
            <a:xfrm>
              <a:off x="6190831" y="3918076"/>
              <a:ext cx="2955074" cy="2263943"/>
            </a:xfrm>
            <a:custGeom>
              <a:avLst/>
              <a:gdLst>
                <a:gd name="connsiteX0" fmla="*/ 576044 w 1844463"/>
                <a:gd name="connsiteY0" fmla="*/ 0 h 1887562"/>
                <a:gd name="connsiteX1" fmla="*/ 664782 w 1844463"/>
                <a:gd name="connsiteY1" fmla="*/ 0 h 1887562"/>
                <a:gd name="connsiteX2" fmla="*/ 664434 w 1844463"/>
                <a:gd name="connsiteY2" fmla="*/ 30808 h 1887562"/>
                <a:gd name="connsiteX3" fmla="*/ 623283 w 1844463"/>
                <a:gd name="connsiteY3" fmla="*/ 282867 h 1887562"/>
                <a:gd name="connsiteX4" fmla="*/ 462236 w 1844463"/>
                <a:gd name="connsiteY4" fmla="*/ 611535 h 1887562"/>
                <a:gd name="connsiteX5" fmla="*/ 282200 w 1844463"/>
                <a:gd name="connsiteY5" fmla="*/ 884328 h 1887562"/>
                <a:gd name="connsiteX6" fmla="*/ 98511 w 1844463"/>
                <a:gd name="connsiteY6" fmla="*/ 1288588 h 1887562"/>
                <a:gd name="connsiteX7" fmla="*/ 112754 w 1844463"/>
                <a:gd name="connsiteY7" fmla="*/ 1598266 h 1887562"/>
                <a:gd name="connsiteX8" fmla="*/ 243490 w 1844463"/>
                <a:gd name="connsiteY8" fmla="*/ 1765885 h 1887562"/>
                <a:gd name="connsiteX9" fmla="*/ 450186 w 1844463"/>
                <a:gd name="connsiteY9" fmla="*/ 1770998 h 1887562"/>
                <a:gd name="connsiteX10" fmla="*/ 584573 w 1844463"/>
                <a:gd name="connsiteY10" fmla="*/ 1652678 h 1887562"/>
                <a:gd name="connsiteX11" fmla="*/ 723709 w 1844463"/>
                <a:gd name="connsiteY11" fmla="*/ 1488710 h 1887562"/>
                <a:gd name="connsiteX12" fmla="*/ 879278 w 1844463"/>
                <a:gd name="connsiteY12" fmla="*/ 1368929 h 1887562"/>
                <a:gd name="connsiteX13" fmla="*/ 1147690 w 1844463"/>
                <a:gd name="connsiteY13" fmla="*/ 1386458 h 1887562"/>
                <a:gd name="connsiteX14" fmla="*/ 1277330 w 1844463"/>
                <a:gd name="connsiteY14" fmla="*/ 1494553 h 1887562"/>
                <a:gd name="connsiteX15" fmla="*/ 1401129 w 1844463"/>
                <a:gd name="connsiteY15" fmla="*/ 1645009 h 1887562"/>
                <a:gd name="connsiteX16" fmla="*/ 1548663 w 1844463"/>
                <a:gd name="connsiteY16" fmla="*/ 1773189 h 1887562"/>
                <a:gd name="connsiteX17" fmla="*/ 1608188 w 1844463"/>
                <a:gd name="connsiteY17" fmla="*/ 1792909 h 1887562"/>
                <a:gd name="connsiteX18" fmla="*/ 1719935 w 1844463"/>
                <a:gd name="connsiteY18" fmla="*/ 1745070 h 1887562"/>
                <a:gd name="connsiteX19" fmla="*/ 1758645 w 1844463"/>
                <a:gd name="connsiteY19" fmla="*/ 1649026 h 1887562"/>
                <a:gd name="connsiteX20" fmla="*/ 1775809 w 1844463"/>
                <a:gd name="connsiteY20" fmla="*/ 1639166 h 1887562"/>
                <a:gd name="connsiteX21" fmla="*/ 1844463 w 1844463"/>
                <a:gd name="connsiteY21" fmla="*/ 1637705 h 1887562"/>
                <a:gd name="connsiteX22" fmla="*/ 1750611 w 1844463"/>
                <a:gd name="connsiteY22" fmla="*/ 1834541 h 1887562"/>
                <a:gd name="connsiteX23" fmla="*/ 1535516 w 1844463"/>
                <a:gd name="connsiteY23" fmla="*/ 1860468 h 1887562"/>
                <a:gd name="connsiteX24" fmla="*/ 1374469 w 1844463"/>
                <a:gd name="connsiteY24" fmla="*/ 1741418 h 1887562"/>
                <a:gd name="connsiteX25" fmla="*/ 1231317 w 1844463"/>
                <a:gd name="connsiteY25" fmla="*/ 1573433 h 1887562"/>
                <a:gd name="connsiteX26" fmla="*/ 1123222 w 1844463"/>
                <a:gd name="connsiteY26" fmla="*/ 1474833 h 1887562"/>
                <a:gd name="connsiteX27" fmla="*/ 864671 w 1844463"/>
                <a:gd name="connsiteY27" fmla="*/ 1486154 h 1887562"/>
                <a:gd name="connsiteX28" fmla="*/ 729187 w 1844463"/>
                <a:gd name="connsiteY28" fmla="*/ 1627845 h 1887562"/>
                <a:gd name="connsiteX29" fmla="*/ 597355 w 1844463"/>
                <a:gd name="connsiteY29" fmla="*/ 1777206 h 1887562"/>
                <a:gd name="connsiteX30" fmla="*/ 375322 w 1844463"/>
                <a:gd name="connsiteY30" fmla="*/ 1885666 h 1887562"/>
                <a:gd name="connsiteX31" fmla="*/ 94130 w 1844463"/>
                <a:gd name="connsiteY31" fmla="*/ 1756391 h 1887562"/>
                <a:gd name="connsiteX32" fmla="*/ 5024 w 1844463"/>
                <a:gd name="connsiteY32" fmla="*/ 1513908 h 1887562"/>
                <a:gd name="connsiteX33" fmla="*/ 57246 w 1844463"/>
                <a:gd name="connsiteY33" fmla="*/ 1155295 h 1887562"/>
                <a:gd name="connsiteX34" fmla="*/ 251889 w 1844463"/>
                <a:gd name="connsiteY34" fmla="*/ 778424 h 1887562"/>
                <a:gd name="connsiteX35" fmla="*/ 437038 w 1844463"/>
                <a:gd name="connsiteY35" fmla="*/ 486276 h 1887562"/>
                <a:gd name="connsiteX36" fmla="*/ 569236 w 1844463"/>
                <a:gd name="connsiteY36" fmla="*/ 168199 h 1887562"/>
                <a:gd name="connsiteX37" fmla="*/ 578320 w 1844463"/>
                <a:gd name="connsiteY37" fmla="*/ 44401 h 1887562"/>
                <a:gd name="connsiteX0" fmla="*/ 576044 w 1844463"/>
                <a:gd name="connsiteY0" fmla="*/ 131003 h 2018565"/>
                <a:gd name="connsiteX1" fmla="*/ 580940 w 1844463"/>
                <a:gd name="connsiteY1" fmla="*/ 0 h 2018565"/>
                <a:gd name="connsiteX2" fmla="*/ 664434 w 1844463"/>
                <a:gd name="connsiteY2" fmla="*/ 161811 h 2018565"/>
                <a:gd name="connsiteX3" fmla="*/ 623283 w 1844463"/>
                <a:gd name="connsiteY3" fmla="*/ 413870 h 2018565"/>
                <a:gd name="connsiteX4" fmla="*/ 462236 w 1844463"/>
                <a:gd name="connsiteY4" fmla="*/ 742538 h 2018565"/>
                <a:gd name="connsiteX5" fmla="*/ 282200 w 1844463"/>
                <a:gd name="connsiteY5" fmla="*/ 1015331 h 2018565"/>
                <a:gd name="connsiteX6" fmla="*/ 98511 w 1844463"/>
                <a:gd name="connsiteY6" fmla="*/ 1419591 h 2018565"/>
                <a:gd name="connsiteX7" fmla="*/ 112754 w 1844463"/>
                <a:gd name="connsiteY7" fmla="*/ 1729269 h 2018565"/>
                <a:gd name="connsiteX8" fmla="*/ 243490 w 1844463"/>
                <a:gd name="connsiteY8" fmla="*/ 1896888 h 2018565"/>
                <a:gd name="connsiteX9" fmla="*/ 450186 w 1844463"/>
                <a:gd name="connsiteY9" fmla="*/ 1902001 h 2018565"/>
                <a:gd name="connsiteX10" fmla="*/ 584573 w 1844463"/>
                <a:gd name="connsiteY10" fmla="*/ 1783681 h 2018565"/>
                <a:gd name="connsiteX11" fmla="*/ 723709 w 1844463"/>
                <a:gd name="connsiteY11" fmla="*/ 1619713 h 2018565"/>
                <a:gd name="connsiteX12" fmla="*/ 879278 w 1844463"/>
                <a:gd name="connsiteY12" fmla="*/ 1499932 h 2018565"/>
                <a:gd name="connsiteX13" fmla="*/ 1147690 w 1844463"/>
                <a:gd name="connsiteY13" fmla="*/ 1517461 h 2018565"/>
                <a:gd name="connsiteX14" fmla="*/ 1277330 w 1844463"/>
                <a:gd name="connsiteY14" fmla="*/ 1625556 h 2018565"/>
                <a:gd name="connsiteX15" fmla="*/ 1401129 w 1844463"/>
                <a:gd name="connsiteY15" fmla="*/ 1776012 h 2018565"/>
                <a:gd name="connsiteX16" fmla="*/ 1548663 w 1844463"/>
                <a:gd name="connsiteY16" fmla="*/ 1904192 h 2018565"/>
                <a:gd name="connsiteX17" fmla="*/ 1608188 w 1844463"/>
                <a:gd name="connsiteY17" fmla="*/ 1923912 h 2018565"/>
                <a:gd name="connsiteX18" fmla="*/ 1719935 w 1844463"/>
                <a:gd name="connsiteY18" fmla="*/ 1876073 h 2018565"/>
                <a:gd name="connsiteX19" fmla="*/ 1758645 w 1844463"/>
                <a:gd name="connsiteY19" fmla="*/ 1780029 h 2018565"/>
                <a:gd name="connsiteX20" fmla="*/ 1775809 w 1844463"/>
                <a:gd name="connsiteY20" fmla="*/ 1770169 h 2018565"/>
                <a:gd name="connsiteX21" fmla="*/ 1844463 w 1844463"/>
                <a:gd name="connsiteY21" fmla="*/ 1768708 h 2018565"/>
                <a:gd name="connsiteX22" fmla="*/ 1750611 w 1844463"/>
                <a:gd name="connsiteY22" fmla="*/ 1965544 h 2018565"/>
                <a:gd name="connsiteX23" fmla="*/ 1535516 w 1844463"/>
                <a:gd name="connsiteY23" fmla="*/ 1991471 h 2018565"/>
                <a:gd name="connsiteX24" fmla="*/ 1374469 w 1844463"/>
                <a:gd name="connsiteY24" fmla="*/ 1872421 h 2018565"/>
                <a:gd name="connsiteX25" fmla="*/ 1231317 w 1844463"/>
                <a:gd name="connsiteY25" fmla="*/ 1704436 h 2018565"/>
                <a:gd name="connsiteX26" fmla="*/ 1123222 w 1844463"/>
                <a:gd name="connsiteY26" fmla="*/ 1605836 h 2018565"/>
                <a:gd name="connsiteX27" fmla="*/ 864671 w 1844463"/>
                <a:gd name="connsiteY27" fmla="*/ 1617157 h 2018565"/>
                <a:gd name="connsiteX28" fmla="*/ 729187 w 1844463"/>
                <a:gd name="connsiteY28" fmla="*/ 1758848 h 2018565"/>
                <a:gd name="connsiteX29" fmla="*/ 597355 w 1844463"/>
                <a:gd name="connsiteY29" fmla="*/ 1908209 h 2018565"/>
                <a:gd name="connsiteX30" fmla="*/ 375322 w 1844463"/>
                <a:gd name="connsiteY30" fmla="*/ 2016669 h 2018565"/>
                <a:gd name="connsiteX31" fmla="*/ 94130 w 1844463"/>
                <a:gd name="connsiteY31" fmla="*/ 1887394 h 2018565"/>
                <a:gd name="connsiteX32" fmla="*/ 5024 w 1844463"/>
                <a:gd name="connsiteY32" fmla="*/ 1644911 h 2018565"/>
                <a:gd name="connsiteX33" fmla="*/ 57246 w 1844463"/>
                <a:gd name="connsiteY33" fmla="*/ 1286298 h 2018565"/>
                <a:gd name="connsiteX34" fmla="*/ 251889 w 1844463"/>
                <a:gd name="connsiteY34" fmla="*/ 909427 h 2018565"/>
                <a:gd name="connsiteX35" fmla="*/ 437038 w 1844463"/>
                <a:gd name="connsiteY35" fmla="*/ 617279 h 2018565"/>
                <a:gd name="connsiteX36" fmla="*/ 569236 w 1844463"/>
                <a:gd name="connsiteY36" fmla="*/ 299202 h 2018565"/>
                <a:gd name="connsiteX37" fmla="*/ 578320 w 1844463"/>
                <a:gd name="connsiteY37" fmla="*/ 175404 h 2018565"/>
                <a:gd name="connsiteX38" fmla="*/ 576044 w 1844463"/>
                <a:gd name="connsiteY38" fmla="*/ 131003 h 2018565"/>
                <a:gd name="connsiteX0" fmla="*/ 576044 w 1844463"/>
                <a:gd name="connsiteY0" fmla="*/ 117902 h 2005464"/>
                <a:gd name="connsiteX1" fmla="*/ 680502 w 1844463"/>
                <a:gd name="connsiteY1" fmla="*/ 0 h 2005464"/>
                <a:gd name="connsiteX2" fmla="*/ 664434 w 1844463"/>
                <a:gd name="connsiteY2" fmla="*/ 148710 h 2005464"/>
                <a:gd name="connsiteX3" fmla="*/ 623283 w 1844463"/>
                <a:gd name="connsiteY3" fmla="*/ 400769 h 2005464"/>
                <a:gd name="connsiteX4" fmla="*/ 462236 w 1844463"/>
                <a:gd name="connsiteY4" fmla="*/ 729437 h 2005464"/>
                <a:gd name="connsiteX5" fmla="*/ 282200 w 1844463"/>
                <a:gd name="connsiteY5" fmla="*/ 1002230 h 2005464"/>
                <a:gd name="connsiteX6" fmla="*/ 98511 w 1844463"/>
                <a:gd name="connsiteY6" fmla="*/ 1406490 h 2005464"/>
                <a:gd name="connsiteX7" fmla="*/ 112754 w 1844463"/>
                <a:gd name="connsiteY7" fmla="*/ 1716168 h 2005464"/>
                <a:gd name="connsiteX8" fmla="*/ 243490 w 1844463"/>
                <a:gd name="connsiteY8" fmla="*/ 1883787 h 2005464"/>
                <a:gd name="connsiteX9" fmla="*/ 450186 w 1844463"/>
                <a:gd name="connsiteY9" fmla="*/ 1888900 h 2005464"/>
                <a:gd name="connsiteX10" fmla="*/ 584573 w 1844463"/>
                <a:gd name="connsiteY10" fmla="*/ 1770580 h 2005464"/>
                <a:gd name="connsiteX11" fmla="*/ 723709 w 1844463"/>
                <a:gd name="connsiteY11" fmla="*/ 1606612 h 2005464"/>
                <a:gd name="connsiteX12" fmla="*/ 879278 w 1844463"/>
                <a:gd name="connsiteY12" fmla="*/ 1486831 h 2005464"/>
                <a:gd name="connsiteX13" fmla="*/ 1147690 w 1844463"/>
                <a:gd name="connsiteY13" fmla="*/ 1504360 h 2005464"/>
                <a:gd name="connsiteX14" fmla="*/ 1277330 w 1844463"/>
                <a:gd name="connsiteY14" fmla="*/ 1612455 h 2005464"/>
                <a:gd name="connsiteX15" fmla="*/ 1401129 w 1844463"/>
                <a:gd name="connsiteY15" fmla="*/ 1762911 h 2005464"/>
                <a:gd name="connsiteX16" fmla="*/ 1548663 w 1844463"/>
                <a:gd name="connsiteY16" fmla="*/ 1891091 h 2005464"/>
                <a:gd name="connsiteX17" fmla="*/ 1608188 w 1844463"/>
                <a:gd name="connsiteY17" fmla="*/ 1910811 h 2005464"/>
                <a:gd name="connsiteX18" fmla="*/ 1719935 w 1844463"/>
                <a:gd name="connsiteY18" fmla="*/ 1862972 h 2005464"/>
                <a:gd name="connsiteX19" fmla="*/ 1758645 w 1844463"/>
                <a:gd name="connsiteY19" fmla="*/ 1766928 h 2005464"/>
                <a:gd name="connsiteX20" fmla="*/ 1775809 w 1844463"/>
                <a:gd name="connsiteY20" fmla="*/ 1757068 h 2005464"/>
                <a:gd name="connsiteX21" fmla="*/ 1844463 w 1844463"/>
                <a:gd name="connsiteY21" fmla="*/ 1755607 h 2005464"/>
                <a:gd name="connsiteX22" fmla="*/ 1750611 w 1844463"/>
                <a:gd name="connsiteY22" fmla="*/ 1952443 h 2005464"/>
                <a:gd name="connsiteX23" fmla="*/ 1535516 w 1844463"/>
                <a:gd name="connsiteY23" fmla="*/ 1978370 h 2005464"/>
                <a:gd name="connsiteX24" fmla="*/ 1374469 w 1844463"/>
                <a:gd name="connsiteY24" fmla="*/ 1859320 h 2005464"/>
                <a:gd name="connsiteX25" fmla="*/ 1231317 w 1844463"/>
                <a:gd name="connsiteY25" fmla="*/ 1691335 h 2005464"/>
                <a:gd name="connsiteX26" fmla="*/ 1123222 w 1844463"/>
                <a:gd name="connsiteY26" fmla="*/ 1592735 h 2005464"/>
                <a:gd name="connsiteX27" fmla="*/ 864671 w 1844463"/>
                <a:gd name="connsiteY27" fmla="*/ 1604056 h 2005464"/>
                <a:gd name="connsiteX28" fmla="*/ 729187 w 1844463"/>
                <a:gd name="connsiteY28" fmla="*/ 1745747 h 2005464"/>
                <a:gd name="connsiteX29" fmla="*/ 597355 w 1844463"/>
                <a:gd name="connsiteY29" fmla="*/ 1895108 h 2005464"/>
                <a:gd name="connsiteX30" fmla="*/ 375322 w 1844463"/>
                <a:gd name="connsiteY30" fmla="*/ 2003568 h 2005464"/>
                <a:gd name="connsiteX31" fmla="*/ 94130 w 1844463"/>
                <a:gd name="connsiteY31" fmla="*/ 1874293 h 2005464"/>
                <a:gd name="connsiteX32" fmla="*/ 5024 w 1844463"/>
                <a:gd name="connsiteY32" fmla="*/ 1631810 h 2005464"/>
                <a:gd name="connsiteX33" fmla="*/ 57246 w 1844463"/>
                <a:gd name="connsiteY33" fmla="*/ 1273197 h 2005464"/>
                <a:gd name="connsiteX34" fmla="*/ 251889 w 1844463"/>
                <a:gd name="connsiteY34" fmla="*/ 896326 h 2005464"/>
                <a:gd name="connsiteX35" fmla="*/ 437038 w 1844463"/>
                <a:gd name="connsiteY35" fmla="*/ 604178 h 2005464"/>
                <a:gd name="connsiteX36" fmla="*/ 569236 w 1844463"/>
                <a:gd name="connsiteY36" fmla="*/ 286101 h 2005464"/>
                <a:gd name="connsiteX37" fmla="*/ 578320 w 1844463"/>
                <a:gd name="connsiteY37" fmla="*/ 162303 h 2005464"/>
                <a:gd name="connsiteX38" fmla="*/ 576044 w 1844463"/>
                <a:gd name="connsiteY38" fmla="*/ 117902 h 200546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61722 h 2049284"/>
                <a:gd name="connsiteX1" fmla="*/ 492766 w 1844463"/>
                <a:gd name="connsiteY1" fmla="*/ 0 h 2049284"/>
                <a:gd name="connsiteX2" fmla="*/ 664434 w 1844463"/>
                <a:gd name="connsiteY2" fmla="*/ 192530 h 2049284"/>
                <a:gd name="connsiteX3" fmla="*/ 623283 w 1844463"/>
                <a:gd name="connsiteY3" fmla="*/ 444589 h 2049284"/>
                <a:gd name="connsiteX4" fmla="*/ 462236 w 1844463"/>
                <a:gd name="connsiteY4" fmla="*/ 773257 h 2049284"/>
                <a:gd name="connsiteX5" fmla="*/ 282200 w 1844463"/>
                <a:gd name="connsiteY5" fmla="*/ 1046050 h 2049284"/>
                <a:gd name="connsiteX6" fmla="*/ 98511 w 1844463"/>
                <a:gd name="connsiteY6" fmla="*/ 1450310 h 2049284"/>
                <a:gd name="connsiteX7" fmla="*/ 112754 w 1844463"/>
                <a:gd name="connsiteY7" fmla="*/ 1759988 h 2049284"/>
                <a:gd name="connsiteX8" fmla="*/ 243490 w 1844463"/>
                <a:gd name="connsiteY8" fmla="*/ 1927607 h 2049284"/>
                <a:gd name="connsiteX9" fmla="*/ 450186 w 1844463"/>
                <a:gd name="connsiteY9" fmla="*/ 1932720 h 2049284"/>
                <a:gd name="connsiteX10" fmla="*/ 584573 w 1844463"/>
                <a:gd name="connsiteY10" fmla="*/ 1814400 h 2049284"/>
                <a:gd name="connsiteX11" fmla="*/ 723709 w 1844463"/>
                <a:gd name="connsiteY11" fmla="*/ 1650432 h 2049284"/>
                <a:gd name="connsiteX12" fmla="*/ 879278 w 1844463"/>
                <a:gd name="connsiteY12" fmla="*/ 1530651 h 2049284"/>
                <a:gd name="connsiteX13" fmla="*/ 1147690 w 1844463"/>
                <a:gd name="connsiteY13" fmla="*/ 1548180 h 2049284"/>
                <a:gd name="connsiteX14" fmla="*/ 1277330 w 1844463"/>
                <a:gd name="connsiteY14" fmla="*/ 1656275 h 2049284"/>
                <a:gd name="connsiteX15" fmla="*/ 1401129 w 1844463"/>
                <a:gd name="connsiteY15" fmla="*/ 1806731 h 2049284"/>
                <a:gd name="connsiteX16" fmla="*/ 1548663 w 1844463"/>
                <a:gd name="connsiteY16" fmla="*/ 1934911 h 2049284"/>
                <a:gd name="connsiteX17" fmla="*/ 1608188 w 1844463"/>
                <a:gd name="connsiteY17" fmla="*/ 1954631 h 2049284"/>
                <a:gd name="connsiteX18" fmla="*/ 1719935 w 1844463"/>
                <a:gd name="connsiteY18" fmla="*/ 1906792 h 2049284"/>
                <a:gd name="connsiteX19" fmla="*/ 1758645 w 1844463"/>
                <a:gd name="connsiteY19" fmla="*/ 1810748 h 2049284"/>
                <a:gd name="connsiteX20" fmla="*/ 1775809 w 1844463"/>
                <a:gd name="connsiteY20" fmla="*/ 1800888 h 2049284"/>
                <a:gd name="connsiteX21" fmla="*/ 1844463 w 1844463"/>
                <a:gd name="connsiteY21" fmla="*/ 1799427 h 2049284"/>
                <a:gd name="connsiteX22" fmla="*/ 1750611 w 1844463"/>
                <a:gd name="connsiteY22" fmla="*/ 1996263 h 2049284"/>
                <a:gd name="connsiteX23" fmla="*/ 1535516 w 1844463"/>
                <a:gd name="connsiteY23" fmla="*/ 2022190 h 2049284"/>
                <a:gd name="connsiteX24" fmla="*/ 1374469 w 1844463"/>
                <a:gd name="connsiteY24" fmla="*/ 1903140 h 2049284"/>
                <a:gd name="connsiteX25" fmla="*/ 1231317 w 1844463"/>
                <a:gd name="connsiteY25" fmla="*/ 1735155 h 2049284"/>
                <a:gd name="connsiteX26" fmla="*/ 1123222 w 1844463"/>
                <a:gd name="connsiteY26" fmla="*/ 1636555 h 2049284"/>
                <a:gd name="connsiteX27" fmla="*/ 864671 w 1844463"/>
                <a:gd name="connsiteY27" fmla="*/ 1647876 h 2049284"/>
                <a:gd name="connsiteX28" fmla="*/ 729187 w 1844463"/>
                <a:gd name="connsiteY28" fmla="*/ 1789567 h 2049284"/>
                <a:gd name="connsiteX29" fmla="*/ 597355 w 1844463"/>
                <a:gd name="connsiteY29" fmla="*/ 1938928 h 2049284"/>
                <a:gd name="connsiteX30" fmla="*/ 375322 w 1844463"/>
                <a:gd name="connsiteY30" fmla="*/ 2047388 h 2049284"/>
                <a:gd name="connsiteX31" fmla="*/ 94130 w 1844463"/>
                <a:gd name="connsiteY31" fmla="*/ 1918113 h 2049284"/>
                <a:gd name="connsiteX32" fmla="*/ 5024 w 1844463"/>
                <a:gd name="connsiteY32" fmla="*/ 1675630 h 2049284"/>
                <a:gd name="connsiteX33" fmla="*/ 57246 w 1844463"/>
                <a:gd name="connsiteY33" fmla="*/ 1317017 h 2049284"/>
                <a:gd name="connsiteX34" fmla="*/ 251889 w 1844463"/>
                <a:gd name="connsiteY34" fmla="*/ 940146 h 2049284"/>
                <a:gd name="connsiteX35" fmla="*/ 437038 w 1844463"/>
                <a:gd name="connsiteY35" fmla="*/ 647998 h 2049284"/>
                <a:gd name="connsiteX36" fmla="*/ 569236 w 1844463"/>
                <a:gd name="connsiteY36" fmla="*/ 329921 h 2049284"/>
                <a:gd name="connsiteX37" fmla="*/ 578320 w 1844463"/>
                <a:gd name="connsiteY37" fmla="*/ 206123 h 2049284"/>
                <a:gd name="connsiteX38" fmla="*/ 576044 w 1844463"/>
                <a:gd name="connsiteY38" fmla="*/ 161722 h 2049284"/>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7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500933 w 1844463"/>
                <a:gd name="connsiteY38" fmla="*/ 99677 h 2049287"/>
                <a:gd name="connsiteX0" fmla="*/ 494402 w 1844463"/>
                <a:gd name="connsiteY0" fmla="*/ 89880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494402 w 1844463"/>
                <a:gd name="connsiteY38" fmla="*/ 89880 h 2049287"/>
                <a:gd name="connsiteX0" fmla="*/ 1124964 w 2475025"/>
                <a:gd name="connsiteY0" fmla="*/ 252679 h 2212086"/>
                <a:gd name="connsiteX1" fmla="*/ 0 w 2475025"/>
                <a:gd name="connsiteY1" fmla="*/ 1 h 2212086"/>
                <a:gd name="connsiteX2" fmla="*/ 1294996 w 2475025"/>
                <a:gd name="connsiteY2" fmla="*/ 355332 h 2212086"/>
                <a:gd name="connsiteX3" fmla="*/ 1253845 w 2475025"/>
                <a:gd name="connsiteY3" fmla="*/ 607391 h 2212086"/>
                <a:gd name="connsiteX4" fmla="*/ 1092798 w 2475025"/>
                <a:gd name="connsiteY4" fmla="*/ 936059 h 2212086"/>
                <a:gd name="connsiteX5" fmla="*/ 912762 w 2475025"/>
                <a:gd name="connsiteY5" fmla="*/ 1208852 h 2212086"/>
                <a:gd name="connsiteX6" fmla="*/ 729073 w 2475025"/>
                <a:gd name="connsiteY6" fmla="*/ 1613112 h 2212086"/>
                <a:gd name="connsiteX7" fmla="*/ 743316 w 2475025"/>
                <a:gd name="connsiteY7" fmla="*/ 1922790 h 2212086"/>
                <a:gd name="connsiteX8" fmla="*/ 874052 w 2475025"/>
                <a:gd name="connsiteY8" fmla="*/ 2090409 h 2212086"/>
                <a:gd name="connsiteX9" fmla="*/ 1080748 w 2475025"/>
                <a:gd name="connsiteY9" fmla="*/ 2095522 h 2212086"/>
                <a:gd name="connsiteX10" fmla="*/ 1215135 w 2475025"/>
                <a:gd name="connsiteY10" fmla="*/ 1977202 h 2212086"/>
                <a:gd name="connsiteX11" fmla="*/ 1354271 w 2475025"/>
                <a:gd name="connsiteY11" fmla="*/ 1813234 h 2212086"/>
                <a:gd name="connsiteX12" fmla="*/ 1509840 w 2475025"/>
                <a:gd name="connsiteY12" fmla="*/ 1693453 h 2212086"/>
                <a:gd name="connsiteX13" fmla="*/ 1778252 w 2475025"/>
                <a:gd name="connsiteY13" fmla="*/ 1710982 h 2212086"/>
                <a:gd name="connsiteX14" fmla="*/ 1907892 w 2475025"/>
                <a:gd name="connsiteY14" fmla="*/ 1819077 h 2212086"/>
                <a:gd name="connsiteX15" fmla="*/ 2031691 w 2475025"/>
                <a:gd name="connsiteY15" fmla="*/ 1969533 h 2212086"/>
                <a:gd name="connsiteX16" fmla="*/ 2179225 w 2475025"/>
                <a:gd name="connsiteY16" fmla="*/ 2097713 h 2212086"/>
                <a:gd name="connsiteX17" fmla="*/ 2238750 w 2475025"/>
                <a:gd name="connsiteY17" fmla="*/ 2117433 h 2212086"/>
                <a:gd name="connsiteX18" fmla="*/ 2350497 w 2475025"/>
                <a:gd name="connsiteY18" fmla="*/ 2069594 h 2212086"/>
                <a:gd name="connsiteX19" fmla="*/ 2389207 w 2475025"/>
                <a:gd name="connsiteY19" fmla="*/ 1973550 h 2212086"/>
                <a:gd name="connsiteX20" fmla="*/ 2406371 w 2475025"/>
                <a:gd name="connsiteY20" fmla="*/ 1963690 h 2212086"/>
                <a:gd name="connsiteX21" fmla="*/ 2475025 w 2475025"/>
                <a:gd name="connsiteY21" fmla="*/ 1962229 h 2212086"/>
                <a:gd name="connsiteX22" fmla="*/ 2381173 w 2475025"/>
                <a:gd name="connsiteY22" fmla="*/ 2159065 h 2212086"/>
                <a:gd name="connsiteX23" fmla="*/ 2166078 w 2475025"/>
                <a:gd name="connsiteY23" fmla="*/ 2184992 h 2212086"/>
                <a:gd name="connsiteX24" fmla="*/ 2005031 w 2475025"/>
                <a:gd name="connsiteY24" fmla="*/ 2065942 h 2212086"/>
                <a:gd name="connsiteX25" fmla="*/ 1861879 w 2475025"/>
                <a:gd name="connsiteY25" fmla="*/ 1897957 h 2212086"/>
                <a:gd name="connsiteX26" fmla="*/ 1753784 w 2475025"/>
                <a:gd name="connsiteY26" fmla="*/ 1799357 h 2212086"/>
                <a:gd name="connsiteX27" fmla="*/ 1495233 w 2475025"/>
                <a:gd name="connsiteY27" fmla="*/ 1810678 h 2212086"/>
                <a:gd name="connsiteX28" fmla="*/ 1359749 w 2475025"/>
                <a:gd name="connsiteY28" fmla="*/ 1952369 h 2212086"/>
                <a:gd name="connsiteX29" fmla="*/ 1227917 w 2475025"/>
                <a:gd name="connsiteY29" fmla="*/ 2101730 h 2212086"/>
                <a:gd name="connsiteX30" fmla="*/ 1005884 w 2475025"/>
                <a:gd name="connsiteY30" fmla="*/ 2210190 h 2212086"/>
                <a:gd name="connsiteX31" fmla="*/ 724692 w 2475025"/>
                <a:gd name="connsiteY31" fmla="*/ 2080915 h 2212086"/>
                <a:gd name="connsiteX32" fmla="*/ 635586 w 2475025"/>
                <a:gd name="connsiteY32" fmla="*/ 1838432 h 2212086"/>
                <a:gd name="connsiteX33" fmla="*/ 687808 w 2475025"/>
                <a:gd name="connsiteY33" fmla="*/ 1479819 h 2212086"/>
                <a:gd name="connsiteX34" fmla="*/ 882451 w 2475025"/>
                <a:gd name="connsiteY34" fmla="*/ 1102948 h 2212086"/>
                <a:gd name="connsiteX35" fmla="*/ 1067600 w 2475025"/>
                <a:gd name="connsiteY35" fmla="*/ 810800 h 2212086"/>
                <a:gd name="connsiteX36" fmla="*/ 1199798 w 2475025"/>
                <a:gd name="connsiteY36" fmla="*/ 492723 h 2212086"/>
                <a:gd name="connsiteX37" fmla="*/ 1208882 w 2475025"/>
                <a:gd name="connsiteY37" fmla="*/ 368925 h 2212086"/>
                <a:gd name="connsiteX38" fmla="*/ 1124964 w 2475025"/>
                <a:gd name="connsiteY38" fmla="*/ 252679 h 2212086"/>
                <a:gd name="connsiteX0" fmla="*/ 298 w 2522528"/>
                <a:gd name="connsiteY0" fmla="*/ 60031 h 2212086"/>
                <a:gd name="connsiteX1" fmla="*/ 47503 w 2522528"/>
                <a:gd name="connsiteY1" fmla="*/ 1 h 2212086"/>
                <a:gd name="connsiteX2" fmla="*/ 1342499 w 2522528"/>
                <a:gd name="connsiteY2" fmla="*/ 355332 h 2212086"/>
                <a:gd name="connsiteX3" fmla="*/ 1301348 w 2522528"/>
                <a:gd name="connsiteY3" fmla="*/ 607391 h 2212086"/>
                <a:gd name="connsiteX4" fmla="*/ 1140301 w 2522528"/>
                <a:gd name="connsiteY4" fmla="*/ 936059 h 2212086"/>
                <a:gd name="connsiteX5" fmla="*/ 960265 w 2522528"/>
                <a:gd name="connsiteY5" fmla="*/ 1208852 h 2212086"/>
                <a:gd name="connsiteX6" fmla="*/ 776576 w 2522528"/>
                <a:gd name="connsiteY6" fmla="*/ 1613112 h 2212086"/>
                <a:gd name="connsiteX7" fmla="*/ 790819 w 2522528"/>
                <a:gd name="connsiteY7" fmla="*/ 1922790 h 2212086"/>
                <a:gd name="connsiteX8" fmla="*/ 921555 w 2522528"/>
                <a:gd name="connsiteY8" fmla="*/ 2090409 h 2212086"/>
                <a:gd name="connsiteX9" fmla="*/ 1128251 w 2522528"/>
                <a:gd name="connsiteY9" fmla="*/ 2095522 h 2212086"/>
                <a:gd name="connsiteX10" fmla="*/ 1262638 w 2522528"/>
                <a:gd name="connsiteY10" fmla="*/ 1977202 h 2212086"/>
                <a:gd name="connsiteX11" fmla="*/ 1401774 w 2522528"/>
                <a:gd name="connsiteY11" fmla="*/ 1813234 h 2212086"/>
                <a:gd name="connsiteX12" fmla="*/ 1557343 w 2522528"/>
                <a:gd name="connsiteY12" fmla="*/ 1693453 h 2212086"/>
                <a:gd name="connsiteX13" fmla="*/ 1825755 w 2522528"/>
                <a:gd name="connsiteY13" fmla="*/ 1710982 h 2212086"/>
                <a:gd name="connsiteX14" fmla="*/ 1955395 w 2522528"/>
                <a:gd name="connsiteY14" fmla="*/ 1819077 h 2212086"/>
                <a:gd name="connsiteX15" fmla="*/ 2079194 w 2522528"/>
                <a:gd name="connsiteY15" fmla="*/ 1969533 h 2212086"/>
                <a:gd name="connsiteX16" fmla="*/ 2226728 w 2522528"/>
                <a:gd name="connsiteY16" fmla="*/ 2097713 h 2212086"/>
                <a:gd name="connsiteX17" fmla="*/ 2286253 w 2522528"/>
                <a:gd name="connsiteY17" fmla="*/ 2117433 h 2212086"/>
                <a:gd name="connsiteX18" fmla="*/ 2398000 w 2522528"/>
                <a:gd name="connsiteY18" fmla="*/ 2069594 h 2212086"/>
                <a:gd name="connsiteX19" fmla="*/ 2436710 w 2522528"/>
                <a:gd name="connsiteY19" fmla="*/ 1973550 h 2212086"/>
                <a:gd name="connsiteX20" fmla="*/ 2453874 w 2522528"/>
                <a:gd name="connsiteY20" fmla="*/ 1963690 h 2212086"/>
                <a:gd name="connsiteX21" fmla="*/ 2522528 w 2522528"/>
                <a:gd name="connsiteY21" fmla="*/ 1962229 h 2212086"/>
                <a:gd name="connsiteX22" fmla="*/ 2428676 w 2522528"/>
                <a:gd name="connsiteY22" fmla="*/ 2159065 h 2212086"/>
                <a:gd name="connsiteX23" fmla="*/ 2213581 w 2522528"/>
                <a:gd name="connsiteY23" fmla="*/ 2184992 h 2212086"/>
                <a:gd name="connsiteX24" fmla="*/ 2052534 w 2522528"/>
                <a:gd name="connsiteY24" fmla="*/ 2065942 h 2212086"/>
                <a:gd name="connsiteX25" fmla="*/ 1909382 w 2522528"/>
                <a:gd name="connsiteY25" fmla="*/ 1897957 h 2212086"/>
                <a:gd name="connsiteX26" fmla="*/ 1801287 w 2522528"/>
                <a:gd name="connsiteY26" fmla="*/ 1799357 h 2212086"/>
                <a:gd name="connsiteX27" fmla="*/ 1542736 w 2522528"/>
                <a:gd name="connsiteY27" fmla="*/ 1810678 h 2212086"/>
                <a:gd name="connsiteX28" fmla="*/ 1407252 w 2522528"/>
                <a:gd name="connsiteY28" fmla="*/ 1952369 h 2212086"/>
                <a:gd name="connsiteX29" fmla="*/ 1275420 w 2522528"/>
                <a:gd name="connsiteY29" fmla="*/ 2101730 h 2212086"/>
                <a:gd name="connsiteX30" fmla="*/ 1053387 w 2522528"/>
                <a:gd name="connsiteY30" fmla="*/ 2210190 h 2212086"/>
                <a:gd name="connsiteX31" fmla="*/ 772195 w 2522528"/>
                <a:gd name="connsiteY31" fmla="*/ 2080915 h 2212086"/>
                <a:gd name="connsiteX32" fmla="*/ 683089 w 2522528"/>
                <a:gd name="connsiteY32" fmla="*/ 1838432 h 2212086"/>
                <a:gd name="connsiteX33" fmla="*/ 735311 w 2522528"/>
                <a:gd name="connsiteY33" fmla="*/ 1479819 h 2212086"/>
                <a:gd name="connsiteX34" fmla="*/ 929954 w 2522528"/>
                <a:gd name="connsiteY34" fmla="*/ 1102948 h 2212086"/>
                <a:gd name="connsiteX35" fmla="*/ 1115103 w 2522528"/>
                <a:gd name="connsiteY35" fmla="*/ 810800 h 2212086"/>
                <a:gd name="connsiteX36" fmla="*/ 1247301 w 2522528"/>
                <a:gd name="connsiteY36" fmla="*/ 492723 h 2212086"/>
                <a:gd name="connsiteX37" fmla="*/ 1256385 w 2522528"/>
                <a:gd name="connsiteY37" fmla="*/ 368925 h 2212086"/>
                <a:gd name="connsiteX38" fmla="*/ 298 w 2522528"/>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1256087 w 2522230"/>
                <a:gd name="connsiteY37" fmla="*/ 368924 h 2212085"/>
                <a:gd name="connsiteX38" fmla="*/ 0 w 2522230"/>
                <a:gd name="connsiteY38"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75016 w 2597246"/>
                <a:gd name="connsiteY0" fmla="*/ 154998 h 2307053"/>
                <a:gd name="connsiteX1" fmla="*/ 8260 w 2597246"/>
                <a:gd name="connsiteY1" fmla="*/ 0 h 2307053"/>
                <a:gd name="connsiteX2" fmla="*/ 1417217 w 2597246"/>
                <a:gd name="connsiteY2" fmla="*/ 450299 h 2307053"/>
                <a:gd name="connsiteX3" fmla="*/ 1376066 w 2597246"/>
                <a:gd name="connsiteY3" fmla="*/ 702358 h 2307053"/>
                <a:gd name="connsiteX4" fmla="*/ 1215019 w 2597246"/>
                <a:gd name="connsiteY4" fmla="*/ 1031026 h 2307053"/>
                <a:gd name="connsiteX5" fmla="*/ 1034983 w 2597246"/>
                <a:gd name="connsiteY5" fmla="*/ 1303819 h 2307053"/>
                <a:gd name="connsiteX6" fmla="*/ 851294 w 2597246"/>
                <a:gd name="connsiteY6" fmla="*/ 1708079 h 2307053"/>
                <a:gd name="connsiteX7" fmla="*/ 865537 w 2597246"/>
                <a:gd name="connsiteY7" fmla="*/ 2017757 h 2307053"/>
                <a:gd name="connsiteX8" fmla="*/ 996273 w 2597246"/>
                <a:gd name="connsiteY8" fmla="*/ 2185376 h 2307053"/>
                <a:gd name="connsiteX9" fmla="*/ 1202969 w 2597246"/>
                <a:gd name="connsiteY9" fmla="*/ 2190489 h 2307053"/>
                <a:gd name="connsiteX10" fmla="*/ 1337356 w 2597246"/>
                <a:gd name="connsiteY10" fmla="*/ 2072169 h 2307053"/>
                <a:gd name="connsiteX11" fmla="*/ 1476492 w 2597246"/>
                <a:gd name="connsiteY11" fmla="*/ 1908201 h 2307053"/>
                <a:gd name="connsiteX12" fmla="*/ 1632061 w 2597246"/>
                <a:gd name="connsiteY12" fmla="*/ 1788420 h 2307053"/>
                <a:gd name="connsiteX13" fmla="*/ 1900473 w 2597246"/>
                <a:gd name="connsiteY13" fmla="*/ 1805949 h 2307053"/>
                <a:gd name="connsiteX14" fmla="*/ 2030113 w 2597246"/>
                <a:gd name="connsiteY14" fmla="*/ 1914044 h 2307053"/>
                <a:gd name="connsiteX15" fmla="*/ 2153912 w 2597246"/>
                <a:gd name="connsiteY15" fmla="*/ 2064500 h 2307053"/>
                <a:gd name="connsiteX16" fmla="*/ 2301446 w 2597246"/>
                <a:gd name="connsiteY16" fmla="*/ 2192680 h 2307053"/>
                <a:gd name="connsiteX17" fmla="*/ 2360971 w 2597246"/>
                <a:gd name="connsiteY17" fmla="*/ 2212400 h 2307053"/>
                <a:gd name="connsiteX18" fmla="*/ 2472718 w 2597246"/>
                <a:gd name="connsiteY18" fmla="*/ 2164561 h 2307053"/>
                <a:gd name="connsiteX19" fmla="*/ 2511428 w 2597246"/>
                <a:gd name="connsiteY19" fmla="*/ 2068517 h 2307053"/>
                <a:gd name="connsiteX20" fmla="*/ 2528592 w 2597246"/>
                <a:gd name="connsiteY20" fmla="*/ 2058657 h 2307053"/>
                <a:gd name="connsiteX21" fmla="*/ 2597246 w 2597246"/>
                <a:gd name="connsiteY21" fmla="*/ 2057196 h 2307053"/>
                <a:gd name="connsiteX22" fmla="*/ 2503394 w 2597246"/>
                <a:gd name="connsiteY22" fmla="*/ 2254032 h 2307053"/>
                <a:gd name="connsiteX23" fmla="*/ 2288299 w 2597246"/>
                <a:gd name="connsiteY23" fmla="*/ 2279959 h 2307053"/>
                <a:gd name="connsiteX24" fmla="*/ 2127252 w 2597246"/>
                <a:gd name="connsiteY24" fmla="*/ 2160909 h 2307053"/>
                <a:gd name="connsiteX25" fmla="*/ 1984100 w 2597246"/>
                <a:gd name="connsiteY25" fmla="*/ 1992924 h 2307053"/>
                <a:gd name="connsiteX26" fmla="*/ 1876005 w 2597246"/>
                <a:gd name="connsiteY26" fmla="*/ 1894324 h 2307053"/>
                <a:gd name="connsiteX27" fmla="*/ 1617454 w 2597246"/>
                <a:gd name="connsiteY27" fmla="*/ 1905645 h 2307053"/>
                <a:gd name="connsiteX28" fmla="*/ 1481970 w 2597246"/>
                <a:gd name="connsiteY28" fmla="*/ 2047336 h 2307053"/>
                <a:gd name="connsiteX29" fmla="*/ 1350138 w 2597246"/>
                <a:gd name="connsiteY29" fmla="*/ 2196697 h 2307053"/>
                <a:gd name="connsiteX30" fmla="*/ 1128105 w 2597246"/>
                <a:gd name="connsiteY30" fmla="*/ 2305157 h 2307053"/>
                <a:gd name="connsiteX31" fmla="*/ 846913 w 2597246"/>
                <a:gd name="connsiteY31" fmla="*/ 2175882 h 2307053"/>
                <a:gd name="connsiteX32" fmla="*/ 757807 w 2597246"/>
                <a:gd name="connsiteY32" fmla="*/ 1933399 h 2307053"/>
                <a:gd name="connsiteX33" fmla="*/ 810029 w 2597246"/>
                <a:gd name="connsiteY33" fmla="*/ 1574786 h 2307053"/>
                <a:gd name="connsiteX34" fmla="*/ 1004672 w 2597246"/>
                <a:gd name="connsiteY34" fmla="*/ 1197915 h 2307053"/>
                <a:gd name="connsiteX35" fmla="*/ 1189821 w 2597246"/>
                <a:gd name="connsiteY35" fmla="*/ 905767 h 2307053"/>
                <a:gd name="connsiteX36" fmla="*/ 1322019 w 2597246"/>
                <a:gd name="connsiteY36" fmla="*/ 587690 h 2307053"/>
                <a:gd name="connsiteX37" fmla="*/ 75016 w 2597246"/>
                <a:gd name="connsiteY37" fmla="*/ 154998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5534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88722 w 2649757"/>
                <a:gd name="connsiteY2" fmla="*/ 4204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8557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6929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4303 w 2649757"/>
                <a:gd name="connsiteY2" fmla="*/ 4611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7243 w 2649757"/>
                <a:gd name="connsiteY36" fmla="*/ 582263 h 2307053"/>
                <a:gd name="connsiteX37" fmla="*/ 0 w 2649757"/>
                <a:gd name="connsiteY37" fmla="*/ 46464 h 2307053"/>
                <a:gd name="connsiteX0" fmla="*/ 0 w 2838601"/>
                <a:gd name="connsiteY0" fmla="*/ 255541 h 2307053"/>
                <a:gd name="connsiteX1" fmla="*/ 257755 w 2838601"/>
                <a:gd name="connsiteY1" fmla="*/ 0 h 2307053"/>
                <a:gd name="connsiteX2" fmla="*/ 1661287 w 2838601"/>
                <a:gd name="connsiteY2" fmla="*/ 463865 h 2307053"/>
                <a:gd name="connsiteX3" fmla="*/ 1617421 w 2838601"/>
                <a:gd name="connsiteY3" fmla="*/ 702358 h 2307053"/>
                <a:gd name="connsiteX4" fmla="*/ 1456374 w 2838601"/>
                <a:gd name="connsiteY4" fmla="*/ 1031026 h 2307053"/>
                <a:gd name="connsiteX5" fmla="*/ 1276338 w 2838601"/>
                <a:gd name="connsiteY5" fmla="*/ 1303819 h 2307053"/>
                <a:gd name="connsiteX6" fmla="*/ 1092649 w 2838601"/>
                <a:gd name="connsiteY6" fmla="*/ 1708079 h 2307053"/>
                <a:gd name="connsiteX7" fmla="*/ 1106892 w 2838601"/>
                <a:gd name="connsiteY7" fmla="*/ 2017757 h 2307053"/>
                <a:gd name="connsiteX8" fmla="*/ 1237628 w 2838601"/>
                <a:gd name="connsiteY8" fmla="*/ 2185376 h 2307053"/>
                <a:gd name="connsiteX9" fmla="*/ 1444324 w 2838601"/>
                <a:gd name="connsiteY9" fmla="*/ 2190489 h 2307053"/>
                <a:gd name="connsiteX10" fmla="*/ 1578711 w 2838601"/>
                <a:gd name="connsiteY10" fmla="*/ 2072169 h 2307053"/>
                <a:gd name="connsiteX11" fmla="*/ 1717847 w 2838601"/>
                <a:gd name="connsiteY11" fmla="*/ 1908201 h 2307053"/>
                <a:gd name="connsiteX12" fmla="*/ 1873416 w 2838601"/>
                <a:gd name="connsiteY12" fmla="*/ 1788420 h 2307053"/>
                <a:gd name="connsiteX13" fmla="*/ 2141828 w 2838601"/>
                <a:gd name="connsiteY13" fmla="*/ 1805949 h 2307053"/>
                <a:gd name="connsiteX14" fmla="*/ 2271468 w 2838601"/>
                <a:gd name="connsiteY14" fmla="*/ 1914044 h 2307053"/>
                <a:gd name="connsiteX15" fmla="*/ 2395267 w 2838601"/>
                <a:gd name="connsiteY15" fmla="*/ 2064500 h 2307053"/>
                <a:gd name="connsiteX16" fmla="*/ 2542801 w 2838601"/>
                <a:gd name="connsiteY16" fmla="*/ 2192680 h 2307053"/>
                <a:gd name="connsiteX17" fmla="*/ 2602326 w 2838601"/>
                <a:gd name="connsiteY17" fmla="*/ 2212400 h 2307053"/>
                <a:gd name="connsiteX18" fmla="*/ 2714073 w 2838601"/>
                <a:gd name="connsiteY18" fmla="*/ 2164561 h 2307053"/>
                <a:gd name="connsiteX19" fmla="*/ 2752783 w 2838601"/>
                <a:gd name="connsiteY19" fmla="*/ 2068517 h 2307053"/>
                <a:gd name="connsiteX20" fmla="*/ 2769947 w 2838601"/>
                <a:gd name="connsiteY20" fmla="*/ 2058657 h 2307053"/>
                <a:gd name="connsiteX21" fmla="*/ 2838601 w 2838601"/>
                <a:gd name="connsiteY21" fmla="*/ 2057196 h 2307053"/>
                <a:gd name="connsiteX22" fmla="*/ 2744749 w 2838601"/>
                <a:gd name="connsiteY22" fmla="*/ 2254032 h 2307053"/>
                <a:gd name="connsiteX23" fmla="*/ 2529654 w 2838601"/>
                <a:gd name="connsiteY23" fmla="*/ 2279959 h 2307053"/>
                <a:gd name="connsiteX24" fmla="*/ 2368607 w 2838601"/>
                <a:gd name="connsiteY24" fmla="*/ 2160909 h 2307053"/>
                <a:gd name="connsiteX25" fmla="*/ 2225455 w 2838601"/>
                <a:gd name="connsiteY25" fmla="*/ 1992924 h 2307053"/>
                <a:gd name="connsiteX26" fmla="*/ 2117360 w 2838601"/>
                <a:gd name="connsiteY26" fmla="*/ 1894324 h 2307053"/>
                <a:gd name="connsiteX27" fmla="*/ 1858809 w 2838601"/>
                <a:gd name="connsiteY27" fmla="*/ 1905645 h 2307053"/>
                <a:gd name="connsiteX28" fmla="*/ 1723325 w 2838601"/>
                <a:gd name="connsiteY28" fmla="*/ 2047336 h 2307053"/>
                <a:gd name="connsiteX29" fmla="*/ 1591493 w 2838601"/>
                <a:gd name="connsiteY29" fmla="*/ 2196697 h 2307053"/>
                <a:gd name="connsiteX30" fmla="*/ 1369460 w 2838601"/>
                <a:gd name="connsiteY30" fmla="*/ 2305157 h 2307053"/>
                <a:gd name="connsiteX31" fmla="*/ 1088268 w 2838601"/>
                <a:gd name="connsiteY31" fmla="*/ 2175882 h 2307053"/>
                <a:gd name="connsiteX32" fmla="*/ 999162 w 2838601"/>
                <a:gd name="connsiteY32" fmla="*/ 1933399 h 2307053"/>
                <a:gd name="connsiteX33" fmla="*/ 1051384 w 2838601"/>
                <a:gd name="connsiteY33" fmla="*/ 1574786 h 2307053"/>
                <a:gd name="connsiteX34" fmla="*/ 1246027 w 2838601"/>
                <a:gd name="connsiteY34" fmla="*/ 1197915 h 2307053"/>
                <a:gd name="connsiteX35" fmla="*/ 1431176 w 2838601"/>
                <a:gd name="connsiteY35" fmla="*/ 905767 h 2307053"/>
                <a:gd name="connsiteX36" fmla="*/ 1566087 w 2838601"/>
                <a:gd name="connsiteY36" fmla="*/ 582263 h 2307053"/>
                <a:gd name="connsiteX37" fmla="*/ 0 w 2838601"/>
                <a:gd name="connsiteY37" fmla="*/ 255541 h 2307053"/>
                <a:gd name="connsiteX0" fmla="*/ 0 w 2838601"/>
                <a:gd name="connsiteY0" fmla="*/ 86930 h 2138442"/>
                <a:gd name="connsiteX1" fmla="*/ 82400 w 2838601"/>
                <a:gd name="connsiteY1" fmla="*/ 0 h 2138442"/>
                <a:gd name="connsiteX2" fmla="*/ 1661287 w 2838601"/>
                <a:gd name="connsiteY2" fmla="*/ 295254 h 2138442"/>
                <a:gd name="connsiteX3" fmla="*/ 1617421 w 2838601"/>
                <a:gd name="connsiteY3" fmla="*/ 533747 h 2138442"/>
                <a:gd name="connsiteX4" fmla="*/ 1456374 w 2838601"/>
                <a:gd name="connsiteY4" fmla="*/ 862415 h 2138442"/>
                <a:gd name="connsiteX5" fmla="*/ 1276338 w 2838601"/>
                <a:gd name="connsiteY5" fmla="*/ 1135208 h 2138442"/>
                <a:gd name="connsiteX6" fmla="*/ 1092649 w 2838601"/>
                <a:gd name="connsiteY6" fmla="*/ 1539468 h 2138442"/>
                <a:gd name="connsiteX7" fmla="*/ 1106892 w 2838601"/>
                <a:gd name="connsiteY7" fmla="*/ 1849146 h 2138442"/>
                <a:gd name="connsiteX8" fmla="*/ 1237628 w 2838601"/>
                <a:gd name="connsiteY8" fmla="*/ 2016765 h 2138442"/>
                <a:gd name="connsiteX9" fmla="*/ 1444324 w 2838601"/>
                <a:gd name="connsiteY9" fmla="*/ 2021878 h 2138442"/>
                <a:gd name="connsiteX10" fmla="*/ 1578711 w 2838601"/>
                <a:gd name="connsiteY10" fmla="*/ 1903558 h 2138442"/>
                <a:gd name="connsiteX11" fmla="*/ 1717847 w 2838601"/>
                <a:gd name="connsiteY11" fmla="*/ 1739590 h 2138442"/>
                <a:gd name="connsiteX12" fmla="*/ 1873416 w 2838601"/>
                <a:gd name="connsiteY12" fmla="*/ 1619809 h 2138442"/>
                <a:gd name="connsiteX13" fmla="*/ 2141828 w 2838601"/>
                <a:gd name="connsiteY13" fmla="*/ 1637338 h 2138442"/>
                <a:gd name="connsiteX14" fmla="*/ 2271468 w 2838601"/>
                <a:gd name="connsiteY14" fmla="*/ 1745433 h 2138442"/>
                <a:gd name="connsiteX15" fmla="*/ 2395267 w 2838601"/>
                <a:gd name="connsiteY15" fmla="*/ 1895889 h 2138442"/>
                <a:gd name="connsiteX16" fmla="*/ 2542801 w 2838601"/>
                <a:gd name="connsiteY16" fmla="*/ 2024069 h 2138442"/>
                <a:gd name="connsiteX17" fmla="*/ 2602326 w 2838601"/>
                <a:gd name="connsiteY17" fmla="*/ 2043789 h 2138442"/>
                <a:gd name="connsiteX18" fmla="*/ 2714073 w 2838601"/>
                <a:gd name="connsiteY18" fmla="*/ 1995950 h 2138442"/>
                <a:gd name="connsiteX19" fmla="*/ 2752783 w 2838601"/>
                <a:gd name="connsiteY19" fmla="*/ 1899906 h 2138442"/>
                <a:gd name="connsiteX20" fmla="*/ 2769947 w 2838601"/>
                <a:gd name="connsiteY20" fmla="*/ 1890046 h 2138442"/>
                <a:gd name="connsiteX21" fmla="*/ 2838601 w 2838601"/>
                <a:gd name="connsiteY21" fmla="*/ 1888585 h 2138442"/>
                <a:gd name="connsiteX22" fmla="*/ 2744749 w 2838601"/>
                <a:gd name="connsiteY22" fmla="*/ 2085421 h 2138442"/>
                <a:gd name="connsiteX23" fmla="*/ 2529654 w 2838601"/>
                <a:gd name="connsiteY23" fmla="*/ 2111348 h 2138442"/>
                <a:gd name="connsiteX24" fmla="*/ 2368607 w 2838601"/>
                <a:gd name="connsiteY24" fmla="*/ 1992298 h 2138442"/>
                <a:gd name="connsiteX25" fmla="*/ 2225455 w 2838601"/>
                <a:gd name="connsiteY25" fmla="*/ 1824313 h 2138442"/>
                <a:gd name="connsiteX26" fmla="*/ 2117360 w 2838601"/>
                <a:gd name="connsiteY26" fmla="*/ 1725713 h 2138442"/>
                <a:gd name="connsiteX27" fmla="*/ 1858809 w 2838601"/>
                <a:gd name="connsiteY27" fmla="*/ 1737034 h 2138442"/>
                <a:gd name="connsiteX28" fmla="*/ 1723325 w 2838601"/>
                <a:gd name="connsiteY28" fmla="*/ 1878725 h 2138442"/>
                <a:gd name="connsiteX29" fmla="*/ 1591493 w 2838601"/>
                <a:gd name="connsiteY29" fmla="*/ 2028086 h 2138442"/>
                <a:gd name="connsiteX30" fmla="*/ 1369460 w 2838601"/>
                <a:gd name="connsiteY30" fmla="*/ 2136546 h 2138442"/>
                <a:gd name="connsiteX31" fmla="*/ 1088268 w 2838601"/>
                <a:gd name="connsiteY31" fmla="*/ 2007271 h 2138442"/>
                <a:gd name="connsiteX32" fmla="*/ 999162 w 2838601"/>
                <a:gd name="connsiteY32" fmla="*/ 1764788 h 2138442"/>
                <a:gd name="connsiteX33" fmla="*/ 1051384 w 2838601"/>
                <a:gd name="connsiteY33" fmla="*/ 1406175 h 2138442"/>
                <a:gd name="connsiteX34" fmla="*/ 1246027 w 2838601"/>
                <a:gd name="connsiteY34" fmla="*/ 1029304 h 2138442"/>
                <a:gd name="connsiteX35" fmla="*/ 1431176 w 2838601"/>
                <a:gd name="connsiteY35" fmla="*/ 737156 h 2138442"/>
                <a:gd name="connsiteX36" fmla="*/ 1566087 w 2838601"/>
                <a:gd name="connsiteY36" fmla="*/ 413652 h 2138442"/>
                <a:gd name="connsiteX37" fmla="*/ 0 w 2838601"/>
                <a:gd name="connsiteY37" fmla="*/ 86930 h 2138442"/>
                <a:gd name="connsiteX0" fmla="*/ 0 w 2838601"/>
                <a:gd name="connsiteY0" fmla="*/ 73441 h 2124953"/>
                <a:gd name="connsiteX1" fmla="*/ 62166 w 2838601"/>
                <a:gd name="connsiteY1" fmla="*/ 0 h 2124953"/>
                <a:gd name="connsiteX2" fmla="*/ 1661287 w 2838601"/>
                <a:gd name="connsiteY2" fmla="*/ 281765 h 2124953"/>
                <a:gd name="connsiteX3" fmla="*/ 1617421 w 2838601"/>
                <a:gd name="connsiteY3" fmla="*/ 520258 h 2124953"/>
                <a:gd name="connsiteX4" fmla="*/ 1456374 w 2838601"/>
                <a:gd name="connsiteY4" fmla="*/ 848926 h 2124953"/>
                <a:gd name="connsiteX5" fmla="*/ 1276338 w 2838601"/>
                <a:gd name="connsiteY5" fmla="*/ 1121719 h 2124953"/>
                <a:gd name="connsiteX6" fmla="*/ 1092649 w 2838601"/>
                <a:gd name="connsiteY6" fmla="*/ 1525979 h 2124953"/>
                <a:gd name="connsiteX7" fmla="*/ 1106892 w 2838601"/>
                <a:gd name="connsiteY7" fmla="*/ 1835657 h 2124953"/>
                <a:gd name="connsiteX8" fmla="*/ 1237628 w 2838601"/>
                <a:gd name="connsiteY8" fmla="*/ 2003276 h 2124953"/>
                <a:gd name="connsiteX9" fmla="*/ 1444324 w 2838601"/>
                <a:gd name="connsiteY9" fmla="*/ 2008389 h 2124953"/>
                <a:gd name="connsiteX10" fmla="*/ 1578711 w 2838601"/>
                <a:gd name="connsiteY10" fmla="*/ 1890069 h 2124953"/>
                <a:gd name="connsiteX11" fmla="*/ 1717847 w 2838601"/>
                <a:gd name="connsiteY11" fmla="*/ 1726101 h 2124953"/>
                <a:gd name="connsiteX12" fmla="*/ 1873416 w 2838601"/>
                <a:gd name="connsiteY12" fmla="*/ 1606320 h 2124953"/>
                <a:gd name="connsiteX13" fmla="*/ 2141828 w 2838601"/>
                <a:gd name="connsiteY13" fmla="*/ 1623849 h 2124953"/>
                <a:gd name="connsiteX14" fmla="*/ 2271468 w 2838601"/>
                <a:gd name="connsiteY14" fmla="*/ 1731944 h 2124953"/>
                <a:gd name="connsiteX15" fmla="*/ 2395267 w 2838601"/>
                <a:gd name="connsiteY15" fmla="*/ 1882400 h 2124953"/>
                <a:gd name="connsiteX16" fmla="*/ 2542801 w 2838601"/>
                <a:gd name="connsiteY16" fmla="*/ 2010580 h 2124953"/>
                <a:gd name="connsiteX17" fmla="*/ 2602326 w 2838601"/>
                <a:gd name="connsiteY17" fmla="*/ 2030300 h 2124953"/>
                <a:gd name="connsiteX18" fmla="*/ 2714073 w 2838601"/>
                <a:gd name="connsiteY18" fmla="*/ 1982461 h 2124953"/>
                <a:gd name="connsiteX19" fmla="*/ 2752783 w 2838601"/>
                <a:gd name="connsiteY19" fmla="*/ 1886417 h 2124953"/>
                <a:gd name="connsiteX20" fmla="*/ 2769947 w 2838601"/>
                <a:gd name="connsiteY20" fmla="*/ 1876557 h 2124953"/>
                <a:gd name="connsiteX21" fmla="*/ 2838601 w 2838601"/>
                <a:gd name="connsiteY21" fmla="*/ 1875096 h 2124953"/>
                <a:gd name="connsiteX22" fmla="*/ 2744749 w 2838601"/>
                <a:gd name="connsiteY22" fmla="*/ 2071932 h 2124953"/>
                <a:gd name="connsiteX23" fmla="*/ 2529654 w 2838601"/>
                <a:gd name="connsiteY23" fmla="*/ 2097859 h 2124953"/>
                <a:gd name="connsiteX24" fmla="*/ 2368607 w 2838601"/>
                <a:gd name="connsiteY24" fmla="*/ 1978809 h 2124953"/>
                <a:gd name="connsiteX25" fmla="*/ 2225455 w 2838601"/>
                <a:gd name="connsiteY25" fmla="*/ 1810824 h 2124953"/>
                <a:gd name="connsiteX26" fmla="*/ 2117360 w 2838601"/>
                <a:gd name="connsiteY26" fmla="*/ 1712224 h 2124953"/>
                <a:gd name="connsiteX27" fmla="*/ 1858809 w 2838601"/>
                <a:gd name="connsiteY27" fmla="*/ 1723545 h 2124953"/>
                <a:gd name="connsiteX28" fmla="*/ 1723325 w 2838601"/>
                <a:gd name="connsiteY28" fmla="*/ 1865236 h 2124953"/>
                <a:gd name="connsiteX29" fmla="*/ 1591493 w 2838601"/>
                <a:gd name="connsiteY29" fmla="*/ 2014597 h 2124953"/>
                <a:gd name="connsiteX30" fmla="*/ 1369460 w 2838601"/>
                <a:gd name="connsiteY30" fmla="*/ 2123057 h 2124953"/>
                <a:gd name="connsiteX31" fmla="*/ 1088268 w 2838601"/>
                <a:gd name="connsiteY31" fmla="*/ 1993782 h 2124953"/>
                <a:gd name="connsiteX32" fmla="*/ 999162 w 2838601"/>
                <a:gd name="connsiteY32" fmla="*/ 1751299 h 2124953"/>
                <a:gd name="connsiteX33" fmla="*/ 1051384 w 2838601"/>
                <a:gd name="connsiteY33" fmla="*/ 1392686 h 2124953"/>
                <a:gd name="connsiteX34" fmla="*/ 1246027 w 2838601"/>
                <a:gd name="connsiteY34" fmla="*/ 1015815 h 2124953"/>
                <a:gd name="connsiteX35" fmla="*/ 1431176 w 2838601"/>
                <a:gd name="connsiteY35" fmla="*/ 723667 h 2124953"/>
                <a:gd name="connsiteX36" fmla="*/ 1566087 w 2838601"/>
                <a:gd name="connsiteY36" fmla="*/ 400163 h 2124953"/>
                <a:gd name="connsiteX37" fmla="*/ 0 w 2838601"/>
                <a:gd name="connsiteY37" fmla="*/ 73441 h 2124953"/>
                <a:gd name="connsiteX0" fmla="*/ 0 w 2825112"/>
                <a:gd name="connsiteY0" fmla="*/ 53208 h 2124953"/>
                <a:gd name="connsiteX1" fmla="*/ 48677 w 2825112"/>
                <a:gd name="connsiteY1" fmla="*/ 0 h 2124953"/>
                <a:gd name="connsiteX2" fmla="*/ 1647798 w 2825112"/>
                <a:gd name="connsiteY2" fmla="*/ 281765 h 2124953"/>
                <a:gd name="connsiteX3" fmla="*/ 1603932 w 2825112"/>
                <a:gd name="connsiteY3" fmla="*/ 520258 h 2124953"/>
                <a:gd name="connsiteX4" fmla="*/ 1442885 w 2825112"/>
                <a:gd name="connsiteY4" fmla="*/ 848926 h 2124953"/>
                <a:gd name="connsiteX5" fmla="*/ 1262849 w 2825112"/>
                <a:gd name="connsiteY5" fmla="*/ 1121719 h 2124953"/>
                <a:gd name="connsiteX6" fmla="*/ 1079160 w 2825112"/>
                <a:gd name="connsiteY6" fmla="*/ 1525979 h 2124953"/>
                <a:gd name="connsiteX7" fmla="*/ 1093403 w 2825112"/>
                <a:gd name="connsiteY7" fmla="*/ 1835657 h 2124953"/>
                <a:gd name="connsiteX8" fmla="*/ 1224139 w 2825112"/>
                <a:gd name="connsiteY8" fmla="*/ 2003276 h 2124953"/>
                <a:gd name="connsiteX9" fmla="*/ 1430835 w 2825112"/>
                <a:gd name="connsiteY9" fmla="*/ 2008389 h 2124953"/>
                <a:gd name="connsiteX10" fmla="*/ 1565222 w 2825112"/>
                <a:gd name="connsiteY10" fmla="*/ 1890069 h 2124953"/>
                <a:gd name="connsiteX11" fmla="*/ 1704358 w 2825112"/>
                <a:gd name="connsiteY11" fmla="*/ 1726101 h 2124953"/>
                <a:gd name="connsiteX12" fmla="*/ 1859927 w 2825112"/>
                <a:gd name="connsiteY12" fmla="*/ 1606320 h 2124953"/>
                <a:gd name="connsiteX13" fmla="*/ 2128339 w 2825112"/>
                <a:gd name="connsiteY13" fmla="*/ 1623849 h 2124953"/>
                <a:gd name="connsiteX14" fmla="*/ 2257979 w 2825112"/>
                <a:gd name="connsiteY14" fmla="*/ 1731944 h 2124953"/>
                <a:gd name="connsiteX15" fmla="*/ 2381778 w 2825112"/>
                <a:gd name="connsiteY15" fmla="*/ 1882400 h 2124953"/>
                <a:gd name="connsiteX16" fmla="*/ 2529312 w 2825112"/>
                <a:gd name="connsiteY16" fmla="*/ 2010580 h 2124953"/>
                <a:gd name="connsiteX17" fmla="*/ 2588837 w 2825112"/>
                <a:gd name="connsiteY17" fmla="*/ 2030300 h 2124953"/>
                <a:gd name="connsiteX18" fmla="*/ 2700584 w 2825112"/>
                <a:gd name="connsiteY18" fmla="*/ 1982461 h 2124953"/>
                <a:gd name="connsiteX19" fmla="*/ 2739294 w 2825112"/>
                <a:gd name="connsiteY19" fmla="*/ 1886417 h 2124953"/>
                <a:gd name="connsiteX20" fmla="*/ 2756458 w 2825112"/>
                <a:gd name="connsiteY20" fmla="*/ 1876557 h 2124953"/>
                <a:gd name="connsiteX21" fmla="*/ 2825112 w 2825112"/>
                <a:gd name="connsiteY21" fmla="*/ 1875096 h 2124953"/>
                <a:gd name="connsiteX22" fmla="*/ 2731260 w 2825112"/>
                <a:gd name="connsiteY22" fmla="*/ 2071932 h 2124953"/>
                <a:gd name="connsiteX23" fmla="*/ 2516165 w 2825112"/>
                <a:gd name="connsiteY23" fmla="*/ 2097859 h 2124953"/>
                <a:gd name="connsiteX24" fmla="*/ 2355118 w 2825112"/>
                <a:gd name="connsiteY24" fmla="*/ 1978809 h 2124953"/>
                <a:gd name="connsiteX25" fmla="*/ 2211966 w 2825112"/>
                <a:gd name="connsiteY25" fmla="*/ 1810824 h 2124953"/>
                <a:gd name="connsiteX26" fmla="*/ 2103871 w 2825112"/>
                <a:gd name="connsiteY26" fmla="*/ 1712224 h 2124953"/>
                <a:gd name="connsiteX27" fmla="*/ 1845320 w 2825112"/>
                <a:gd name="connsiteY27" fmla="*/ 1723545 h 2124953"/>
                <a:gd name="connsiteX28" fmla="*/ 1709836 w 2825112"/>
                <a:gd name="connsiteY28" fmla="*/ 1865236 h 2124953"/>
                <a:gd name="connsiteX29" fmla="*/ 1578004 w 2825112"/>
                <a:gd name="connsiteY29" fmla="*/ 2014597 h 2124953"/>
                <a:gd name="connsiteX30" fmla="*/ 1355971 w 2825112"/>
                <a:gd name="connsiteY30" fmla="*/ 2123057 h 2124953"/>
                <a:gd name="connsiteX31" fmla="*/ 1074779 w 2825112"/>
                <a:gd name="connsiteY31" fmla="*/ 1993782 h 2124953"/>
                <a:gd name="connsiteX32" fmla="*/ 985673 w 2825112"/>
                <a:gd name="connsiteY32" fmla="*/ 1751299 h 2124953"/>
                <a:gd name="connsiteX33" fmla="*/ 1037895 w 2825112"/>
                <a:gd name="connsiteY33" fmla="*/ 1392686 h 2124953"/>
                <a:gd name="connsiteX34" fmla="*/ 1232538 w 2825112"/>
                <a:gd name="connsiteY34" fmla="*/ 1015815 h 2124953"/>
                <a:gd name="connsiteX35" fmla="*/ 1417687 w 2825112"/>
                <a:gd name="connsiteY35" fmla="*/ 723667 h 2124953"/>
                <a:gd name="connsiteX36" fmla="*/ 1552598 w 2825112"/>
                <a:gd name="connsiteY36" fmla="*/ 400163 h 2124953"/>
                <a:gd name="connsiteX37" fmla="*/ 0 w 2825112"/>
                <a:gd name="connsiteY37" fmla="*/ 53208 h 2124953"/>
                <a:gd name="connsiteX0" fmla="*/ 0 w 2845345"/>
                <a:gd name="connsiteY0" fmla="*/ 59952 h 2124953"/>
                <a:gd name="connsiteX1" fmla="*/ 68910 w 2845345"/>
                <a:gd name="connsiteY1" fmla="*/ 0 h 2124953"/>
                <a:gd name="connsiteX2" fmla="*/ 1668031 w 2845345"/>
                <a:gd name="connsiteY2" fmla="*/ 281765 h 2124953"/>
                <a:gd name="connsiteX3" fmla="*/ 1624165 w 2845345"/>
                <a:gd name="connsiteY3" fmla="*/ 520258 h 2124953"/>
                <a:gd name="connsiteX4" fmla="*/ 1463118 w 2845345"/>
                <a:gd name="connsiteY4" fmla="*/ 848926 h 2124953"/>
                <a:gd name="connsiteX5" fmla="*/ 1283082 w 2845345"/>
                <a:gd name="connsiteY5" fmla="*/ 1121719 h 2124953"/>
                <a:gd name="connsiteX6" fmla="*/ 1099393 w 2845345"/>
                <a:gd name="connsiteY6" fmla="*/ 1525979 h 2124953"/>
                <a:gd name="connsiteX7" fmla="*/ 1113636 w 2845345"/>
                <a:gd name="connsiteY7" fmla="*/ 1835657 h 2124953"/>
                <a:gd name="connsiteX8" fmla="*/ 1244372 w 2845345"/>
                <a:gd name="connsiteY8" fmla="*/ 2003276 h 2124953"/>
                <a:gd name="connsiteX9" fmla="*/ 1451068 w 2845345"/>
                <a:gd name="connsiteY9" fmla="*/ 2008389 h 2124953"/>
                <a:gd name="connsiteX10" fmla="*/ 1585455 w 2845345"/>
                <a:gd name="connsiteY10" fmla="*/ 1890069 h 2124953"/>
                <a:gd name="connsiteX11" fmla="*/ 1724591 w 2845345"/>
                <a:gd name="connsiteY11" fmla="*/ 1726101 h 2124953"/>
                <a:gd name="connsiteX12" fmla="*/ 1880160 w 2845345"/>
                <a:gd name="connsiteY12" fmla="*/ 1606320 h 2124953"/>
                <a:gd name="connsiteX13" fmla="*/ 2148572 w 2845345"/>
                <a:gd name="connsiteY13" fmla="*/ 1623849 h 2124953"/>
                <a:gd name="connsiteX14" fmla="*/ 2278212 w 2845345"/>
                <a:gd name="connsiteY14" fmla="*/ 1731944 h 2124953"/>
                <a:gd name="connsiteX15" fmla="*/ 2402011 w 2845345"/>
                <a:gd name="connsiteY15" fmla="*/ 1882400 h 2124953"/>
                <a:gd name="connsiteX16" fmla="*/ 2549545 w 2845345"/>
                <a:gd name="connsiteY16" fmla="*/ 2010580 h 2124953"/>
                <a:gd name="connsiteX17" fmla="*/ 2609070 w 2845345"/>
                <a:gd name="connsiteY17" fmla="*/ 2030300 h 2124953"/>
                <a:gd name="connsiteX18" fmla="*/ 2720817 w 2845345"/>
                <a:gd name="connsiteY18" fmla="*/ 1982461 h 2124953"/>
                <a:gd name="connsiteX19" fmla="*/ 2759527 w 2845345"/>
                <a:gd name="connsiteY19" fmla="*/ 1886417 h 2124953"/>
                <a:gd name="connsiteX20" fmla="*/ 2776691 w 2845345"/>
                <a:gd name="connsiteY20" fmla="*/ 1876557 h 2124953"/>
                <a:gd name="connsiteX21" fmla="*/ 2845345 w 2845345"/>
                <a:gd name="connsiteY21" fmla="*/ 1875096 h 2124953"/>
                <a:gd name="connsiteX22" fmla="*/ 2751493 w 2845345"/>
                <a:gd name="connsiteY22" fmla="*/ 2071932 h 2124953"/>
                <a:gd name="connsiteX23" fmla="*/ 2536398 w 2845345"/>
                <a:gd name="connsiteY23" fmla="*/ 2097859 h 2124953"/>
                <a:gd name="connsiteX24" fmla="*/ 2375351 w 2845345"/>
                <a:gd name="connsiteY24" fmla="*/ 1978809 h 2124953"/>
                <a:gd name="connsiteX25" fmla="*/ 2232199 w 2845345"/>
                <a:gd name="connsiteY25" fmla="*/ 1810824 h 2124953"/>
                <a:gd name="connsiteX26" fmla="*/ 2124104 w 2845345"/>
                <a:gd name="connsiteY26" fmla="*/ 1712224 h 2124953"/>
                <a:gd name="connsiteX27" fmla="*/ 1865553 w 2845345"/>
                <a:gd name="connsiteY27" fmla="*/ 1723545 h 2124953"/>
                <a:gd name="connsiteX28" fmla="*/ 1730069 w 2845345"/>
                <a:gd name="connsiteY28" fmla="*/ 1865236 h 2124953"/>
                <a:gd name="connsiteX29" fmla="*/ 1598237 w 2845345"/>
                <a:gd name="connsiteY29" fmla="*/ 2014597 h 2124953"/>
                <a:gd name="connsiteX30" fmla="*/ 1376204 w 2845345"/>
                <a:gd name="connsiteY30" fmla="*/ 2123057 h 2124953"/>
                <a:gd name="connsiteX31" fmla="*/ 1095012 w 2845345"/>
                <a:gd name="connsiteY31" fmla="*/ 1993782 h 2124953"/>
                <a:gd name="connsiteX32" fmla="*/ 1005906 w 2845345"/>
                <a:gd name="connsiteY32" fmla="*/ 1751299 h 2124953"/>
                <a:gd name="connsiteX33" fmla="*/ 1058128 w 2845345"/>
                <a:gd name="connsiteY33" fmla="*/ 1392686 h 2124953"/>
                <a:gd name="connsiteX34" fmla="*/ 1252771 w 2845345"/>
                <a:gd name="connsiteY34" fmla="*/ 1015815 h 2124953"/>
                <a:gd name="connsiteX35" fmla="*/ 1437920 w 2845345"/>
                <a:gd name="connsiteY35" fmla="*/ 723667 h 2124953"/>
                <a:gd name="connsiteX36" fmla="*/ 1572831 w 2845345"/>
                <a:gd name="connsiteY36" fmla="*/ 400163 h 2124953"/>
                <a:gd name="connsiteX37" fmla="*/ 0 w 2845345"/>
                <a:gd name="connsiteY37" fmla="*/ 59952 h 2124953"/>
                <a:gd name="connsiteX0" fmla="*/ 0 w 2955074"/>
                <a:gd name="connsiteY0" fmla="*/ 5763 h 2202439"/>
                <a:gd name="connsiteX1" fmla="*/ 178639 w 2955074"/>
                <a:gd name="connsiteY1" fmla="*/ 77486 h 2202439"/>
                <a:gd name="connsiteX2" fmla="*/ 1777760 w 2955074"/>
                <a:gd name="connsiteY2" fmla="*/ 359251 h 2202439"/>
                <a:gd name="connsiteX3" fmla="*/ 1733894 w 2955074"/>
                <a:gd name="connsiteY3" fmla="*/ 597744 h 2202439"/>
                <a:gd name="connsiteX4" fmla="*/ 1572847 w 2955074"/>
                <a:gd name="connsiteY4" fmla="*/ 926412 h 2202439"/>
                <a:gd name="connsiteX5" fmla="*/ 1392811 w 2955074"/>
                <a:gd name="connsiteY5" fmla="*/ 1199205 h 2202439"/>
                <a:gd name="connsiteX6" fmla="*/ 1209122 w 2955074"/>
                <a:gd name="connsiteY6" fmla="*/ 1603465 h 2202439"/>
                <a:gd name="connsiteX7" fmla="*/ 1223365 w 2955074"/>
                <a:gd name="connsiteY7" fmla="*/ 1913143 h 2202439"/>
                <a:gd name="connsiteX8" fmla="*/ 1354101 w 2955074"/>
                <a:gd name="connsiteY8" fmla="*/ 2080762 h 2202439"/>
                <a:gd name="connsiteX9" fmla="*/ 1560797 w 2955074"/>
                <a:gd name="connsiteY9" fmla="*/ 2085875 h 2202439"/>
                <a:gd name="connsiteX10" fmla="*/ 1695184 w 2955074"/>
                <a:gd name="connsiteY10" fmla="*/ 1967555 h 2202439"/>
                <a:gd name="connsiteX11" fmla="*/ 1834320 w 2955074"/>
                <a:gd name="connsiteY11" fmla="*/ 1803587 h 2202439"/>
                <a:gd name="connsiteX12" fmla="*/ 1989889 w 2955074"/>
                <a:gd name="connsiteY12" fmla="*/ 1683806 h 2202439"/>
                <a:gd name="connsiteX13" fmla="*/ 2258301 w 2955074"/>
                <a:gd name="connsiteY13" fmla="*/ 1701335 h 2202439"/>
                <a:gd name="connsiteX14" fmla="*/ 2387941 w 2955074"/>
                <a:gd name="connsiteY14" fmla="*/ 1809430 h 2202439"/>
                <a:gd name="connsiteX15" fmla="*/ 2511740 w 2955074"/>
                <a:gd name="connsiteY15" fmla="*/ 1959886 h 2202439"/>
                <a:gd name="connsiteX16" fmla="*/ 2659274 w 2955074"/>
                <a:gd name="connsiteY16" fmla="*/ 2088066 h 2202439"/>
                <a:gd name="connsiteX17" fmla="*/ 2718799 w 2955074"/>
                <a:gd name="connsiteY17" fmla="*/ 2107786 h 2202439"/>
                <a:gd name="connsiteX18" fmla="*/ 2830546 w 2955074"/>
                <a:gd name="connsiteY18" fmla="*/ 2059947 h 2202439"/>
                <a:gd name="connsiteX19" fmla="*/ 2869256 w 2955074"/>
                <a:gd name="connsiteY19" fmla="*/ 1963903 h 2202439"/>
                <a:gd name="connsiteX20" fmla="*/ 2886420 w 2955074"/>
                <a:gd name="connsiteY20" fmla="*/ 1954043 h 2202439"/>
                <a:gd name="connsiteX21" fmla="*/ 2955074 w 2955074"/>
                <a:gd name="connsiteY21" fmla="*/ 1952582 h 2202439"/>
                <a:gd name="connsiteX22" fmla="*/ 2861222 w 2955074"/>
                <a:gd name="connsiteY22" fmla="*/ 2149418 h 2202439"/>
                <a:gd name="connsiteX23" fmla="*/ 2646127 w 2955074"/>
                <a:gd name="connsiteY23" fmla="*/ 2175345 h 2202439"/>
                <a:gd name="connsiteX24" fmla="*/ 2485080 w 2955074"/>
                <a:gd name="connsiteY24" fmla="*/ 2056295 h 2202439"/>
                <a:gd name="connsiteX25" fmla="*/ 2341928 w 2955074"/>
                <a:gd name="connsiteY25" fmla="*/ 1888310 h 2202439"/>
                <a:gd name="connsiteX26" fmla="*/ 2233833 w 2955074"/>
                <a:gd name="connsiteY26" fmla="*/ 1789710 h 2202439"/>
                <a:gd name="connsiteX27" fmla="*/ 1975282 w 2955074"/>
                <a:gd name="connsiteY27" fmla="*/ 1801031 h 2202439"/>
                <a:gd name="connsiteX28" fmla="*/ 1839798 w 2955074"/>
                <a:gd name="connsiteY28" fmla="*/ 1942722 h 2202439"/>
                <a:gd name="connsiteX29" fmla="*/ 1707966 w 2955074"/>
                <a:gd name="connsiteY29" fmla="*/ 2092083 h 2202439"/>
                <a:gd name="connsiteX30" fmla="*/ 1485933 w 2955074"/>
                <a:gd name="connsiteY30" fmla="*/ 2200543 h 2202439"/>
                <a:gd name="connsiteX31" fmla="*/ 1204741 w 2955074"/>
                <a:gd name="connsiteY31" fmla="*/ 2071268 h 2202439"/>
                <a:gd name="connsiteX32" fmla="*/ 1115635 w 2955074"/>
                <a:gd name="connsiteY32" fmla="*/ 1828785 h 2202439"/>
                <a:gd name="connsiteX33" fmla="*/ 1167857 w 2955074"/>
                <a:gd name="connsiteY33" fmla="*/ 1470172 h 2202439"/>
                <a:gd name="connsiteX34" fmla="*/ 1362500 w 2955074"/>
                <a:gd name="connsiteY34" fmla="*/ 1093301 h 2202439"/>
                <a:gd name="connsiteX35" fmla="*/ 1547649 w 2955074"/>
                <a:gd name="connsiteY35" fmla="*/ 801153 h 2202439"/>
                <a:gd name="connsiteX36" fmla="*/ 1682560 w 2955074"/>
                <a:gd name="connsiteY36" fmla="*/ 477649 h 2202439"/>
                <a:gd name="connsiteX37" fmla="*/ 0 w 2955074"/>
                <a:gd name="connsiteY37" fmla="*/ 5763 h 2202439"/>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55074" h="2263943">
                  <a:moveTo>
                    <a:pt x="0" y="67267"/>
                  </a:moveTo>
                  <a:cubicBezTo>
                    <a:pt x="19521" y="32304"/>
                    <a:pt x="13052" y="30088"/>
                    <a:pt x="54280" y="0"/>
                  </a:cubicBezTo>
                  <a:cubicBezTo>
                    <a:pt x="477807" y="687154"/>
                    <a:pt x="1755065" y="-79168"/>
                    <a:pt x="1777760" y="420755"/>
                  </a:cubicBezTo>
                  <a:cubicBezTo>
                    <a:pt x="1776038" y="487312"/>
                    <a:pt x="1765163" y="577766"/>
                    <a:pt x="1733894" y="659248"/>
                  </a:cubicBezTo>
                  <a:cubicBezTo>
                    <a:pt x="1695184" y="776108"/>
                    <a:pt x="1638946" y="884568"/>
                    <a:pt x="1572847" y="987916"/>
                  </a:cubicBezTo>
                  <a:cubicBezTo>
                    <a:pt x="1514052" y="1079577"/>
                    <a:pt x="1451606" y="1169047"/>
                    <a:pt x="1392811" y="1260709"/>
                  </a:cubicBezTo>
                  <a:cubicBezTo>
                    <a:pt x="1312105" y="1386332"/>
                    <a:pt x="1242720" y="1517799"/>
                    <a:pt x="1209122" y="1664969"/>
                  </a:cubicBezTo>
                  <a:cubicBezTo>
                    <a:pt x="1185386" y="1769047"/>
                    <a:pt x="1185020" y="1873125"/>
                    <a:pt x="1223365" y="1974647"/>
                  </a:cubicBezTo>
                  <a:cubicBezTo>
                    <a:pt x="1249658" y="2043667"/>
                    <a:pt x="1290194" y="2102461"/>
                    <a:pt x="1354101" y="2142266"/>
                  </a:cubicBezTo>
                  <a:cubicBezTo>
                    <a:pt x="1422026" y="2184628"/>
                    <a:pt x="1490681" y="2184628"/>
                    <a:pt x="1560797" y="2147379"/>
                  </a:cubicBezTo>
                  <a:cubicBezTo>
                    <a:pt x="1615209" y="2118530"/>
                    <a:pt x="1655745" y="2074342"/>
                    <a:pt x="1695184" y="2029059"/>
                  </a:cubicBezTo>
                  <a:cubicBezTo>
                    <a:pt x="1742293" y="1975011"/>
                    <a:pt x="1786846" y="1918773"/>
                    <a:pt x="1834320" y="1865091"/>
                  </a:cubicBezTo>
                  <a:cubicBezTo>
                    <a:pt x="1878143" y="1815060"/>
                    <a:pt x="1928538" y="1773064"/>
                    <a:pt x="1989889" y="1745310"/>
                  </a:cubicBezTo>
                  <a:cubicBezTo>
                    <a:pt x="2082281" y="1703313"/>
                    <a:pt x="2171752" y="1715365"/>
                    <a:pt x="2258301" y="1762839"/>
                  </a:cubicBezTo>
                  <a:cubicBezTo>
                    <a:pt x="2308331" y="1790228"/>
                    <a:pt x="2348866" y="1830033"/>
                    <a:pt x="2387941" y="1870934"/>
                  </a:cubicBezTo>
                  <a:cubicBezTo>
                    <a:pt x="2433225" y="1918042"/>
                    <a:pt x="2468282" y="1973186"/>
                    <a:pt x="2511740" y="2021390"/>
                  </a:cubicBezTo>
                  <a:cubicBezTo>
                    <a:pt x="2555562" y="2069959"/>
                    <a:pt x="2599384" y="2118895"/>
                    <a:pt x="2659274" y="2149570"/>
                  </a:cubicBezTo>
                  <a:cubicBezTo>
                    <a:pt x="2678264" y="2159430"/>
                    <a:pt x="2697984" y="2166369"/>
                    <a:pt x="2718799" y="2169290"/>
                  </a:cubicBezTo>
                  <a:cubicBezTo>
                    <a:pt x="2765543" y="2175863"/>
                    <a:pt x="2802427" y="2157605"/>
                    <a:pt x="2830546" y="2121451"/>
                  </a:cubicBezTo>
                  <a:cubicBezTo>
                    <a:pt x="2852457" y="2093332"/>
                    <a:pt x="2863778" y="2060465"/>
                    <a:pt x="2869256" y="2025407"/>
                  </a:cubicBezTo>
                  <a:cubicBezTo>
                    <a:pt x="2871812" y="2016278"/>
                    <a:pt x="2876560" y="2014086"/>
                    <a:pt x="2886420" y="2015547"/>
                  </a:cubicBezTo>
                  <a:cubicBezTo>
                    <a:pt x="2909427" y="2019199"/>
                    <a:pt x="2932433" y="2018103"/>
                    <a:pt x="2955074" y="2014086"/>
                  </a:cubicBezTo>
                  <a:cubicBezTo>
                    <a:pt x="2949231" y="2091871"/>
                    <a:pt x="2923304" y="2161256"/>
                    <a:pt x="2861222" y="2210922"/>
                  </a:cubicBezTo>
                  <a:cubicBezTo>
                    <a:pt x="2796219" y="2262778"/>
                    <a:pt x="2722086" y="2266430"/>
                    <a:pt x="2646127" y="2236849"/>
                  </a:cubicBezTo>
                  <a:cubicBezTo>
                    <a:pt x="2581855" y="2211651"/>
                    <a:pt x="2531824" y="2166734"/>
                    <a:pt x="2485080" y="2117799"/>
                  </a:cubicBezTo>
                  <a:cubicBezTo>
                    <a:pt x="2434320" y="2064482"/>
                    <a:pt x="2391228" y="2004592"/>
                    <a:pt x="2341928" y="1949814"/>
                  </a:cubicBezTo>
                  <a:cubicBezTo>
                    <a:pt x="2309061" y="1913295"/>
                    <a:pt x="2275099" y="1878237"/>
                    <a:pt x="2233833" y="1851214"/>
                  </a:cubicBezTo>
                  <a:cubicBezTo>
                    <a:pt x="2147284" y="1794975"/>
                    <a:pt x="2056718" y="1798992"/>
                    <a:pt x="1975282" y="1862535"/>
                  </a:cubicBezTo>
                  <a:cubicBezTo>
                    <a:pt x="1923060" y="1903070"/>
                    <a:pt x="1881794" y="1953831"/>
                    <a:pt x="1839798" y="2004226"/>
                  </a:cubicBezTo>
                  <a:cubicBezTo>
                    <a:pt x="1797437" y="2055352"/>
                    <a:pt x="1756901" y="2107939"/>
                    <a:pt x="1707966" y="2153587"/>
                  </a:cubicBezTo>
                  <a:cubicBezTo>
                    <a:pt x="1645154" y="2212382"/>
                    <a:pt x="1572847" y="2252918"/>
                    <a:pt x="1485933" y="2262047"/>
                  </a:cubicBezTo>
                  <a:cubicBezTo>
                    <a:pt x="1367248" y="2274098"/>
                    <a:pt x="1273395" y="2228450"/>
                    <a:pt x="1204741" y="2132772"/>
                  </a:cubicBezTo>
                  <a:cubicBezTo>
                    <a:pt x="1153249" y="2060465"/>
                    <a:pt x="1126956" y="1977568"/>
                    <a:pt x="1115635" y="1890289"/>
                  </a:cubicBezTo>
                  <a:cubicBezTo>
                    <a:pt x="1099202" y="1766126"/>
                    <a:pt x="1124764" y="1647440"/>
                    <a:pt x="1167857" y="1531676"/>
                  </a:cubicBezTo>
                  <a:cubicBezTo>
                    <a:pt x="1217887" y="1398384"/>
                    <a:pt x="1285447" y="1274221"/>
                    <a:pt x="1362500" y="1154805"/>
                  </a:cubicBezTo>
                  <a:cubicBezTo>
                    <a:pt x="1424947" y="1058031"/>
                    <a:pt x="1489950" y="962718"/>
                    <a:pt x="1547649" y="862657"/>
                  </a:cubicBezTo>
                  <a:cubicBezTo>
                    <a:pt x="1605349" y="762231"/>
                    <a:pt x="1656631" y="652726"/>
                    <a:pt x="1682560" y="539153"/>
                  </a:cubicBezTo>
                  <a:cubicBezTo>
                    <a:pt x="1811508" y="-36392"/>
                    <a:pt x="464357" y="817264"/>
                    <a:pt x="0" y="67267"/>
                  </a:cubicBezTo>
                  <a:close/>
                </a:path>
              </a:pathLst>
            </a:custGeom>
            <a:solidFill>
              <a:schemeClr val="accent1"/>
            </a:solidFill>
            <a:ln w="4780"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BC561A48-6562-41F6-A967-BAC6BEF39832}"/>
                </a:ext>
              </a:extLst>
            </p:cNvPr>
            <p:cNvSpPr/>
            <p:nvPr/>
          </p:nvSpPr>
          <p:spPr>
            <a:xfrm rot="838999">
              <a:off x="8898300" y="5302519"/>
              <a:ext cx="565445" cy="676133"/>
            </a:xfrm>
            <a:custGeom>
              <a:avLst/>
              <a:gdLst>
                <a:gd name="connsiteX0" fmla="*/ 82313 w 565445"/>
                <a:gd name="connsiteY0" fmla="*/ 374057 h 676133"/>
                <a:gd name="connsiteX1" fmla="*/ 78615 w 565445"/>
                <a:gd name="connsiteY1" fmla="*/ 382986 h 676133"/>
                <a:gd name="connsiteX2" fmla="*/ 78614 w 565445"/>
                <a:gd name="connsiteY2" fmla="*/ 382986 h 676133"/>
                <a:gd name="connsiteX3" fmla="*/ 91242 w 565445"/>
                <a:gd name="connsiteY3" fmla="*/ 395612 h 676133"/>
                <a:gd name="connsiteX4" fmla="*/ 474201 w 565445"/>
                <a:gd name="connsiteY4" fmla="*/ 395613 h 676133"/>
                <a:gd name="connsiteX5" fmla="*/ 483130 w 565445"/>
                <a:gd name="connsiteY5" fmla="*/ 391915 h 676133"/>
                <a:gd name="connsiteX6" fmla="*/ 486829 w 565445"/>
                <a:gd name="connsiteY6" fmla="*/ 382986 h 676133"/>
                <a:gd name="connsiteX7" fmla="*/ 474201 w 565445"/>
                <a:gd name="connsiteY7" fmla="*/ 370360 h 676133"/>
                <a:gd name="connsiteX8" fmla="*/ 91242 w 565445"/>
                <a:gd name="connsiteY8" fmla="*/ 370359 h 676133"/>
                <a:gd name="connsiteX9" fmla="*/ 82313 w 565445"/>
                <a:gd name="connsiteY9" fmla="*/ 374057 h 676133"/>
                <a:gd name="connsiteX10" fmla="*/ 82314 w 565445"/>
                <a:gd name="connsiteY10" fmla="*/ 320622 h 676133"/>
                <a:gd name="connsiteX11" fmla="*/ 78615 w 565445"/>
                <a:gd name="connsiteY11" fmla="*/ 329550 h 676133"/>
                <a:gd name="connsiteX12" fmla="*/ 78615 w 565445"/>
                <a:gd name="connsiteY12" fmla="*/ 329551 h 676133"/>
                <a:gd name="connsiteX13" fmla="*/ 91242 w 565445"/>
                <a:gd name="connsiteY13" fmla="*/ 342177 h 676133"/>
                <a:gd name="connsiteX14" fmla="*/ 474201 w 565445"/>
                <a:gd name="connsiteY14" fmla="*/ 342178 h 676133"/>
                <a:gd name="connsiteX15" fmla="*/ 483130 w 565445"/>
                <a:gd name="connsiteY15" fmla="*/ 338479 h 676133"/>
                <a:gd name="connsiteX16" fmla="*/ 486829 w 565445"/>
                <a:gd name="connsiteY16" fmla="*/ 329551 h 676133"/>
                <a:gd name="connsiteX17" fmla="*/ 474201 w 565445"/>
                <a:gd name="connsiteY17" fmla="*/ 316925 h 676133"/>
                <a:gd name="connsiteX18" fmla="*/ 91243 w 565445"/>
                <a:gd name="connsiteY18" fmla="*/ 316924 h 676133"/>
                <a:gd name="connsiteX19" fmla="*/ 82314 w 565445"/>
                <a:gd name="connsiteY19" fmla="*/ 320622 h 676133"/>
                <a:gd name="connsiteX20" fmla="*/ 82314 w 565445"/>
                <a:gd name="connsiteY20" fmla="*/ 267186 h 676133"/>
                <a:gd name="connsiteX21" fmla="*/ 78616 w 565445"/>
                <a:gd name="connsiteY21" fmla="*/ 276115 h 676133"/>
                <a:gd name="connsiteX22" fmla="*/ 78615 w 565445"/>
                <a:gd name="connsiteY22" fmla="*/ 276115 h 676133"/>
                <a:gd name="connsiteX23" fmla="*/ 91242 w 565445"/>
                <a:gd name="connsiteY23" fmla="*/ 288742 h 676133"/>
                <a:gd name="connsiteX24" fmla="*/ 474201 w 565445"/>
                <a:gd name="connsiteY24" fmla="*/ 288742 h 676133"/>
                <a:gd name="connsiteX25" fmla="*/ 483130 w 565445"/>
                <a:gd name="connsiteY25" fmla="*/ 285044 h 676133"/>
                <a:gd name="connsiteX26" fmla="*/ 486828 w 565445"/>
                <a:gd name="connsiteY26" fmla="*/ 276116 h 676133"/>
                <a:gd name="connsiteX27" fmla="*/ 474201 w 565445"/>
                <a:gd name="connsiteY27" fmla="*/ 263489 h 676133"/>
                <a:gd name="connsiteX28" fmla="*/ 91243 w 565445"/>
                <a:gd name="connsiteY28" fmla="*/ 263488 h 676133"/>
                <a:gd name="connsiteX29" fmla="*/ 82314 w 565445"/>
                <a:gd name="connsiteY29" fmla="*/ 267186 h 676133"/>
                <a:gd name="connsiteX30" fmla="*/ 5628 w 565445"/>
                <a:gd name="connsiteY30" fmla="*/ 181100 h 676133"/>
                <a:gd name="connsiteX31" fmla="*/ 19215 w 565445"/>
                <a:gd name="connsiteY31" fmla="*/ 175472 h 676133"/>
                <a:gd name="connsiteX32" fmla="*/ 150865 w 565445"/>
                <a:gd name="connsiteY32" fmla="*/ 175472 h 676133"/>
                <a:gd name="connsiteX33" fmla="*/ 182560 w 565445"/>
                <a:gd name="connsiteY33" fmla="*/ 175472 h 676133"/>
                <a:gd name="connsiteX34" fmla="*/ 182560 w 565445"/>
                <a:gd name="connsiteY34" fmla="*/ 175472 h 676133"/>
                <a:gd name="connsiteX35" fmla="*/ 382886 w 565445"/>
                <a:gd name="connsiteY35" fmla="*/ 175472 h 676133"/>
                <a:gd name="connsiteX36" fmla="*/ 382887 w 565445"/>
                <a:gd name="connsiteY36" fmla="*/ 37057 h 676133"/>
                <a:gd name="connsiteX37" fmla="*/ 419942 w 565445"/>
                <a:gd name="connsiteY37" fmla="*/ 1 h 676133"/>
                <a:gd name="connsiteX38" fmla="*/ 456998 w 565445"/>
                <a:gd name="connsiteY38" fmla="*/ 37057 h 676133"/>
                <a:gd name="connsiteX39" fmla="*/ 456998 w 565445"/>
                <a:gd name="connsiteY39" fmla="*/ 175473 h 676133"/>
                <a:gd name="connsiteX40" fmla="*/ 546230 w 565445"/>
                <a:gd name="connsiteY40" fmla="*/ 175472 h 676133"/>
                <a:gd name="connsiteX41" fmla="*/ 565445 w 565445"/>
                <a:gd name="connsiteY41" fmla="*/ 194686 h 676133"/>
                <a:gd name="connsiteX42" fmla="*/ 546231 w 565445"/>
                <a:gd name="connsiteY42" fmla="*/ 213900 h 676133"/>
                <a:gd name="connsiteX43" fmla="*/ 525277 w 565445"/>
                <a:gd name="connsiteY43" fmla="*/ 213900 h 676133"/>
                <a:gd name="connsiteX44" fmla="*/ 508900 w 565445"/>
                <a:gd name="connsiteY44" fmla="*/ 524387 h 676133"/>
                <a:gd name="connsiteX45" fmla="*/ 378244 w 565445"/>
                <a:gd name="connsiteY45" fmla="*/ 676133 h 676133"/>
                <a:gd name="connsiteX46" fmla="*/ 184456 w 565445"/>
                <a:gd name="connsiteY46" fmla="*/ 676133 h 676133"/>
                <a:gd name="connsiteX47" fmla="*/ 53800 w 565445"/>
                <a:gd name="connsiteY47" fmla="*/ 524387 h 676133"/>
                <a:gd name="connsiteX48" fmla="*/ 37423 w 565445"/>
                <a:gd name="connsiteY48" fmla="*/ 213900 h 676133"/>
                <a:gd name="connsiteX49" fmla="*/ 19215 w 565445"/>
                <a:gd name="connsiteY49" fmla="*/ 213900 h 676133"/>
                <a:gd name="connsiteX50" fmla="*/ 0 w 565445"/>
                <a:gd name="connsiteY50" fmla="*/ 194687 h 676133"/>
                <a:gd name="connsiteX51" fmla="*/ 5628 w 565445"/>
                <a:gd name="connsiteY51" fmla="*/ 181100 h 676133"/>
                <a:gd name="connsiteX52" fmla="*/ 119301 w 565445"/>
                <a:gd name="connsiteY52" fmla="*/ 10854 h 676133"/>
                <a:gd name="connsiteX53" fmla="*/ 145504 w 565445"/>
                <a:gd name="connsiteY53" fmla="*/ 0 h 676133"/>
                <a:gd name="connsiteX54" fmla="*/ 182560 w 565445"/>
                <a:gd name="connsiteY54" fmla="*/ 37056 h 676133"/>
                <a:gd name="connsiteX55" fmla="*/ 182560 w 565445"/>
                <a:gd name="connsiteY55" fmla="*/ 175472 h 676133"/>
                <a:gd name="connsiteX56" fmla="*/ 150865 w 565445"/>
                <a:gd name="connsiteY56" fmla="*/ 175472 h 676133"/>
                <a:gd name="connsiteX57" fmla="*/ 108448 w 565445"/>
                <a:gd name="connsiteY57" fmla="*/ 175472 h 676133"/>
                <a:gd name="connsiteX58" fmla="*/ 108448 w 565445"/>
                <a:gd name="connsiteY58" fmla="*/ 37056 h 676133"/>
                <a:gd name="connsiteX59" fmla="*/ 119301 w 565445"/>
                <a:gd name="connsiteY59" fmla="*/ 10854 h 67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5445" h="676133">
                  <a:moveTo>
                    <a:pt x="82313" y="374057"/>
                  </a:moveTo>
                  <a:cubicBezTo>
                    <a:pt x="80028" y="376342"/>
                    <a:pt x="78616" y="379499"/>
                    <a:pt x="78615" y="382986"/>
                  </a:cubicBezTo>
                  <a:lnTo>
                    <a:pt x="78614" y="382986"/>
                  </a:lnTo>
                  <a:cubicBezTo>
                    <a:pt x="78614" y="389959"/>
                    <a:pt x="84268" y="395612"/>
                    <a:pt x="91242" y="395612"/>
                  </a:cubicBezTo>
                  <a:lnTo>
                    <a:pt x="474201" y="395613"/>
                  </a:lnTo>
                  <a:cubicBezTo>
                    <a:pt x="477687" y="395613"/>
                    <a:pt x="480845" y="394199"/>
                    <a:pt x="483130" y="391915"/>
                  </a:cubicBezTo>
                  <a:lnTo>
                    <a:pt x="486829" y="382986"/>
                  </a:lnTo>
                  <a:lnTo>
                    <a:pt x="474201" y="370360"/>
                  </a:lnTo>
                  <a:lnTo>
                    <a:pt x="91242" y="370359"/>
                  </a:lnTo>
                  <a:cubicBezTo>
                    <a:pt x="87756" y="370359"/>
                    <a:pt x="84600" y="371771"/>
                    <a:pt x="82313" y="374057"/>
                  </a:cubicBezTo>
                  <a:close/>
                  <a:moveTo>
                    <a:pt x="82314" y="320622"/>
                  </a:moveTo>
                  <a:cubicBezTo>
                    <a:pt x="80029" y="322907"/>
                    <a:pt x="78616" y="326063"/>
                    <a:pt x="78615" y="329550"/>
                  </a:cubicBezTo>
                  <a:lnTo>
                    <a:pt x="78615" y="329551"/>
                  </a:lnTo>
                  <a:cubicBezTo>
                    <a:pt x="78614" y="336525"/>
                    <a:pt x="84268" y="342177"/>
                    <a:pt x="91242" y="342177"/>
                  </a:cubicBezTo>
                  <a:lnTo>
                    <a:pt x="474201" y="342178"/>
                  </a:lnTo>
                  <a:cubicBezTo>
                    <a:pt x="477688" y="342178"/>
                    <a:pt x="480844" y="340765"/>
                    <a:pt x="483130" y="338479"/>
                  </a:cubicBezTo>
                  <a:lnTo>
                    <a:pt x="486829" y="329551"/>
                  </a:lnTo>
                  <a:lnTo>
                    <a:pt x="474201" y="316925"/>
                  </a:lnTo>
                  <a:lnTo>
                    <a:pt x="91243" y="316924"/>
                  </a:lnTo>
                  <a:cubicBezTo>
                    <a:pt x="87756" y="316923"/>
                    <a:pt x="84599" y="318337"/>
                    <a:pt x="82314" y="320622"/>
                  </a:cubicBezTo>
                  <a:close/>
                  <a:moveTo>
                    <a:pt x="82314" y="267186"/>
                  </a:moveTo>
                  <a:cubicBezTo>
                    <a:pt x="80029" y="269471"/>
                    <a:pt x="78616" y="272628"/>
                    <a:pt x="78616" y="276115"/>
                  </a:cubicBezTo>
                  <a:lnTo>
                    <a:pt x="78615" y="276115"/>
                  </a:lnTo>
                  <a:cubicBezTo>
                    <a:pt x="78615" y="283088"/>
                    <a:pt x="84268" y="288742"/>
                    <a:pt x="91242" y="288742"/>
                  </a:cubicBezTo>
                  <a:lnTo>
                    <a:pt x="474201" y="288742"/>
                  </a:lnTo>
                  <a:cubicBezTo>
                    <a:pt x="477689" y="288742"/>
                    <a:pt x="480845" y="287328"/>
                    <a:pt x="483130" y="285044"/>
                  </a:cubicBezTo>
                  <a:lnTo>
                    <a:pt x="486828" y="276116"/>
                  </a:lnTo>
                  <a:lnTo>
                    <a:pt x="474201" y="263489"/>
                  </a:lnTo>
                  <a:lnTo>
                    <a:pt x="91243" y="263488"/>
                  </a:lnTo>
                  <a:cubicBezTo>
                    <a:pt x="87756" y="263488"/>
                    <a:pt x="84599" y="264901"/>
                    <a:pt x="82314" y="267186"/>
                  </a:cubicBezTo>
                  <a:close/>
                  <a:moveTo>
                    <a:pt x="5628" y="181100"/>
                  </a:moveTo>
                  <a:cubicBezTo>
                    <a:pt x="9105" y="177623"/>
                    <a:pt x="13909" y="175472"/>
                    <a:pt x="19215" y="175472"/>
                  </a:cubicBezTo>
                  <a:lnTo>
                    <a:pt x="150865" y="175472"/>
                  </a:lnTo>
                  <a:lnTo>
                    <a:pt x="182560" y="175472"/>
                  </a:lnTo>
                  <a:lnTo>
                    <a:pt x="182560" y="175472"/>
                  </a:lnTo>
                  <a:lnTo>
                    <a:pt x="382886" y="175472"/>
                  </a:lnTo>
                  <a:lnTo>
                    <a:pt x="382887" y="37057"/>
                  </a:lnTo>
                  <a:cubicBezTo>
                    <a:pt x="382886" y="16592"/>
                    <a:pt x="399478" y="1"/>
                    <a:pt x="419942" y="1"/>
                  </a:cubicBezTo>
                  <a:cubicBezTo>
                    <a:pt x="440407" y="1"/>
                    <a:pt x="456999" y="16592"/>
                    <a:pt x="456998" y="37057"/>
                  </a:cubicBezTo>
                  <a:lnTo>
                    <a:pt x="456998" y="175473"/>
                  </a:lnTo>
                  <a:lnTo>
                    <a:pt x="546230" y="175472"/>
                  </a:lnTo>
                  <a:cubicBezTo>
                    <a:pt x="556843" y="175472"/>
                    <a:pt x="565445" y="184074"/>
                    <a:pt x="565445" y="194686"/>
                  </a:cubicBezTo>
                  <a:cubicBezTo>
                    <a:pt x="565445" y="205298"/>
                    <a:pt x="556842" y="213901"/>
                    <a:pt x="546231" y="213900"/>
                  </a:cubicBezTo>
                  <a:lnTo>
                    <a:pt x="525277" y="213900"/>
                  </a:lnTo>
                  <a:lnTo>
                    <a:pt x="508900" y="524387"/>
                  </a:lnTo>
                  <a:cubicBezTo>
                    <a:pt x="504508" y="609787"/>
                    <a:pt x="447140" y="676133"/>
                    <a:pt x="378244" y="676133"/>
                  </a:cubicBezTo>
                  <a:lnTo>
                    <a:pt x="184456" y="676133"/>
                  </a:lnTo>
                  <a:cubicBezTo>
                    <a:pt x="115559" y="676134"/>
                    <a:pt x="58191" y="609787"/>
                    <a:pt x="53800" y="524387"/>
                  </a:cubicBezTo>
                  <a:lnTo>
                    <a:pt x="37423" y="213900"/>
                  </a:lnTo>
                  <a:lnTo>
                    <a:pt x="19215" y="213900"/>
                  </a:lnTo>
                  <a:cubicBezTo>
                    <a:pt x="8602" y="213901"/>
                    <a:pt x="0" y="205298"/>
                    <a:pt x="0" y="194687"/>
                  </a:cubicBezTo>
                  <a:cubicBezTo>
                    <a:pt x="1" y="189381"/>
                    <a:pt x="2151" y="184577"/>
                    <a:pt x="5628" y="181100"/>
                  </a:cubicBezTo>
                  <a:close/>
                  <a:moveTo>
                    <a:pt x="119301" y="10854"/>
                  </a:moveTo>
                  <a:cubicBezTo>
                    <a:pt x="126007" y="4148"/>
                    <a:pt x="135271" y="0"/>
                    <a:pt x="145504" y="0"/>
                  </a:cubicBezTo>
                  <a:cubicBezTo>
                    <a:pt x="165969" y="0"/>
                    <a:pt x="182560" y="16591"/>
                    <a:pt x="182560" y="37056"/>
                  </a:cubicBezTo>
                  <a:lnTo>
                    <a:pt x="182560" y="175472"/>
                  </a:lnTo>
                  <a:lnTo>
                    <a:pt x="150865" y="175472"/>
                  </a:lnTo>
                  <a:lnTo>
                    <a:pt x="108448" y="175472"/>
                  </a:lnTo>
                  <a:lnTo>
                    <a:pt x="108448" y="37056"/>
                  </a:lnTo>
                  <a:cubicBezTo>
                    <a:pt x="108448" y="26824"/>
                    <a:pt x="112596" y="17559"/>
                    <a:pt x="119301" y="108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E0261641-4F22-4BED-B97B-22F017700C76}"/>
              </a:ext>
            </a:extLst>
          </p:cNvPr>
          <p:cNvGrpSpPr/>
          <p:nvPr/>
        </p:nvGrpSpPr>
        <p:grpSpPr>
          <a:xfrm flipH="1">
            <a:off x="7244563" y="2147729"/>
            <a:ext cx="4482018" cy="1771658"/>
            <a:chOff x="6827378" y="2457115"/>
            <a:chExt cx="1161309" cy="447009"/>
          </a:xfrm>
        </p:grpSpPr>
        <p:sp>
          <p:nvSpPr>
            <p:cNvPr id="15" name="Freeform: Shape 14">
              <a:extLst>
                <a:ext uri="{FF2B5EF4-FFF2-40B4-BE49-F238E27FC236}">
                  <a16:creationId xmlns:a16="http://schemas.microsoft.com/office/drawing/2014/main" id="{6F45EFC2-56D5-4D9B-AF34-7129464AB682}"/>
                </a:ext>
              </a:extLst>
            </p:cNvPr>
            <p:cNvSpPr/>
            <p:nvPr/>
          </p:nvSpPr>
          <p:spPr>
            <a:xfrm>
              <a:off x="7169694" y="2485483"/>
              <a:ext cx="638175" cy="95250"/>
            </a:xfrm>
            <a:custGeom>
              <a:avLst/>
              <a:gdLst>
                <a:gd name="connsiteX0" fmla="*/ 3654 w 638175"/>
                <a:gd name="connsiteY0" fmla="*/ 101461 h 95250"/>
                <a:gd name="connsiteX1" fmla="*/ 8416 w 638175"/>
                <a:gd name="connsiteY1" fmla="*/ 81458 h 95250"/>
                <a:gd name="connsiteX2" fmla="*/ 232254 w 638175"/>
                <a:gd name="connsiteY2" fmla="*/ 2401 h 95250"/>
                <a:gd name="connsiteX3" fmla="*/ 625636 w 638175"/>
                <a:gd name="connsiteY3" fmla="*/ 63361 h 95250"/>
                <a:gd name="connsiteX4" fmla="*/ 632304 w 638175"/>
                <a:gd name="connsiteY4" fmla="*/ 101461 h 95250"/>
                <a:gd name="connsiteX5" fmla="*/ 3654 w 638175"/>
                <a:gd name="connsiteY5" fmla="*/ 10146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 h="95250">
                  <a:moveTo>
                    <a:pt x="3654" y="101461"/>
                  </a:moveTo>
                  <a:cubicBezTo>
                    <a:pt x="-4919" y="101461"/>
                    <a:pt x="3654" y="85268"/>
                    <a:pt x="8416" y="81458"/>
                  </a:cubicBezTo>
                  <a:cubicBezTo>
                    <a:pt x="55089" y="49073"/>
                    <a:pt x="119859" y="2401"/>
                    <a:pt x="232254" y="2401"/>
                  </a:cubicBezTo>
                  <a:cubicBezTo>
                    <a:pt x="232254" y="2401"/>
                    <a:pt x="533244" y="-18554"/>
                    <a:pt x="625636" y="63361"/>
                  </a:cubicBezTo>
                  <a:cubicBezTo>
                    <a:pt x="644686" y="80506"/>
                    <a:pt x="643734" y="101461"/>
                    <a:pt x="632304" y="101461"/>
                  </a:cubicBezTo>
                  <a:lnTo>
                    <a:pt x="3654" y="101461"/>
                  </a:lnTo>
                  <a:close/>
                </a:path>
              </a:pathLst>
            </a:custGeom>
            <a:solidFill>
              <a:srgbClr val="FAFAFA"/>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8B8F373-4983-41FE-9AA5-51FEA27D586A}"/>
                </a:ext>
              </a:extLst>
            </p:cNvPr>
            <p:cNvSpPr/>
            <p:nvPr/>
          </p:nvSpPr>
          <p:spPr>
            <a:xfrm>
              <a:off x="6827378" y="2457115"/>
              <a:ext cx="1161309" cy="354619"/>
            </a:xfrm>
            <a:custGeom>
              <a:avLst/>
              <a:gdLst>
                <a:gd name="connsiteX0" fmla="*/ 396451 w 1161309"/>
                <a:gd name="connsiteY0" fmla="*/ 82756 h 354619"/>
                <a:gd name="connsiteX1" fmla="*/ 350731 w 1161309"/>
                <a:gd name="connsiteY1" fmla="*/ 109826 h 354619"/>
                <a:gd name="connsiteX2" fmla="*/ 345969 w 1161309"/>
                <a:gd name="connsiteY2" fmla="*/ 129829 h 354619"/>
                <a:gd name="connsiteX3" fmla="*/ 396451 w 1161309"/>
                <a:gd name="connsiteY3" fmla="*/ 129829 h 354619"/>
                <a:gd name="connsiteX4" fmla="*/ 881274 w 1161309"/>
                <a:gd name="connsiteY4" fmla="*/ 52571 h 354619"/>
                <a:gd name="connsiteX5" fmla="*/ 881274 w 1161309"/>
                <a:gd name="connsiteY5" fmla="*/ 129829 h 354619"/>
                <a:gd name="connsiteX6" fmla="*/ 974619 w 1161309"/>
                <a:gd name="connsiteY6" fmla="*/ 129829 h 354619"/>
                <a:gd name="connsiteX7" fmla="*/ 967951 w 1161309"/>
                <a:gd name="connsiteY7" fmla="*/ 91729 h 354619"/>
                <a:gd name="connsiteX8" fmla="*/ 918015 w 1161309"/>
                <a:gd name="connsiteY8" fmla="*/ 62930 h 354619"/>
                <a:gd name="connsiteX9" fmla="*/ 613622 w 1161309"/>
                <a:gd name="connsiteY9" fmla="*/ 29109 h 354619"/>
                <a:gd name="connsiteX10" fmla="*/ 587683 w 1161309"/>
                <a:gd name="connsiteY10" fmla="*/ 30029 h 354619"/>
                <a:gd name="connsiteX11" fmla="*/ 574569 w 1161309"/>
                <a:gd name="connsiteY11" fmla="*/ 30769 h 354619"/>
                <a:gd name="connsiteX12" fmla="*/ 438005 w 1161309"/>
                <a:gd name="connsiteY12" fmla="*/ 58153 h 354619"/>
                <a:gd name="connsiteX13" fmla="*/ 407881 w 1161309"/>
                <a:gd name="connsiteY13" fmla="*/ 75989 h 354619"/>
                <a:gd name="connsiteX14" fmla="*/ 407881 w 1161309"/>
                <a:gd name="connsiteY14" fmla="*/ 129829 h 354619"/>
                <a:gd name="connsiteX15" fmla="*/ 613622 w 1161309"/>
                <a:gd name="connsiteY15" fmla="*/ 129829 h 354619"/>
                <a:gd name="connsiteX16" fmla="*/ 625052 w 1161309"/>
                <a:gd name="connsiteY16" fmla="*/ 28783 h 354619"/>
                <a:gd name="connsiteX17" fmla="*/ 625052 w 1161309"/>
                <a:gd name="connsiteY17" fmla="*/ 129829 h 354619"/>
                <a:gd name="connsiteX18" fmla="*/ 869844 w 1161309"/>
                <a:gd name="connsiteY18" fmla="*/ 129829 h 354619"/>
                <a:gd name="connsiteX19" fmla="*/ 869844 w 1161309"/>
                <a:gd name="connsiteY19" fmla="*/ 49349 h 354619"/>
                <a:gd name="connsiteX20" fmla="*/ 851831 w 1161309"/>
                <a:gd name="connsiteY20" fmla="*/ 44270 h 354619"/>
                <a:gd name="connsiteX21" fmla="*/ 704731 w 1161309"/>
                <a:gd name="connsiteY21" fmla="*/ 29106 h 354619"/>
                <a:gd name="connsiteX22" fmla="*/ 580284 w 1161309"/>
                <a:gd name="connsiteY22" fmla="*/ 289 h 354619"/>
                <a:gd name="connsiteX23" fmla="*/ 1024149 w 1161309"/>
                <a:gd name="connsiteY23" fmla="*/ 92681 h 354619"/>
                <a:gd name="connsiteX24" fmla="*/ 1045104 w 1161309"/>
                <a:gd name="connsiteY24" fmla="*/ 100301 h 354619"/>
                <a:gd name="connsiteX25" fmla="*/ 1113684 w 1161309"/>
                <a:gd name="connsiteY25" fmla="*/ 100301 h 354619"/>
                <a:gd name="connsiteX26" fmla="*/ 1128924 w 1161309"/>
                <a:gd name="connsiteY26" fmla="*/ 115541 h 354619"/>
                <a:gd name="connsiteX27" fmla="*/ 1128924 w 1161309"/>
                <a:gd name="connsiteY27" fmla="*/ 211744 h 354619"/>
                <a:gd name="connsiteX28" fmla="*/ 1161309 w 1161309"/>
                <a:gd name="connsiteY28" fmla="*/ 240319 h 354619"/>
                <a:gd name="connsiteX29" fmla="*/ 1161309 w 1161309"/>
                <a:gd name="connsiteY29" fmla="*/ 322234 h 354619"/>
                <a:gd name="connsiteX30" fmla="*/ 1084157 w 1161309"/>
                <a:gd name="connsiteY30" fmla="*/ 354619 h 354619"/>
                <a:gd name="connsiteX31" fmla="*/ 1036532 w 1161309"/>
                <a:gd name="connsiteY31" fmla="*/ 354619 h 354619"/>
                <a:gd name="connsiteX32" fmla="*/ 940329 w 1161309"/>
                <a:gd name="connsiteY32" fmla="*/ 258416 h 354619"/>
                <a:gd name="connsiteX33" fmla="*/ 844126 w 1161309"/>
                <a:gd name="connsiteY33" fmla="*/ 354619 h 354619"/>
                <a:gd name="connsiteX34" fmla="*/ 312632 w 1161309"/>
                <a:gd name="connsiteY34" fmla="*/ 354619 h 354619"/>
                <a:gd name="connsiteX35" fmla="*/ 312632 w 1161309"/>
                <a:gd name="connsiteY35" fmla="*/ 352714 h 354619"/>
                <a:gd name="connsiteX36" fmla="*/ 216429 w 1161309"/>
                <a:gd name="connsiteY36" fmla="*/ 256511 h 354619"/>
                <a:gd name="connsiteX37" fmla="*/ 120226 w 1161309"/>
                <a:gd name="connsiteY37" fmla="*/ 352714 h 354619"/>
                <a:gd name="connsiteX38" fmla="*/ 120226 w 1161309"/>
                <a:gd name="connsiteY38" fmla="*/ 354619 h 354619"/>
                <a:gd name="connsiteX39" fmla="*/ 30692 w 1161309"/>
                <a:gd name="connsiteY39" fmla="*/ 354619 h 354619"/>
                <a:gd name="connsiteX40" fmla="*/ 212 w 1161309"/>
                <a:gd name="connsiteY40" fmla="*/ 325091 h 354619"/>
                <a:gd name="connsiteX41" fmla="*/ 212 w 1161309"/>
                <a:gd name="connsiteY41" fmla="*/ 241271 h 354619"/>
                <a:gd name="connsiteX42" fmla="*/ 68792 w 1161309"/>
                <a:gd name="connsiteY42" fmla="*/ 181264 h 354619"/>
                <a:gd name="connsiteX43" fmla="*/ 270722 w 1161309"/>
                <a:gd name="connsiteY43" fmla="*/ 134591 h 354619"/>
                <a:gd name="connsiteX44" fmla="*/ 313584 w 1161309"/>
                <a:gd name="connsiteY44" fmla="*/ 106969 h 354619"/>
                <a:gd name="connsiteX45" fmla="*/ 580284 w 1161309"/>
                <a:gd name="connsiteY45" fmla="*/ 289 h 3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1309" h="354619">
                  <a:moveTo>
                    <a:pt x="396451" y="82756"/>
                  </a:moveTo>
                  <a:lnTo>
                    <a:pt x="350731" y="109826"/>
                  </a:lnTo>
                  <a:cubicBezTo>
                    <a:pt x="345969" y="113636"/>
                    <a:pt x="337396" y="129829"/>
                    <a:pt x="345969" y="129829"/>
                  </a:cubicBezTo>
                  <a:lnTo>
                    <a:pt x="396451" y="129829"/>
                  </a:lnTo>
                  <a:close/>
                  <a:moveTo>
                    <a:pt x="881274" y="52571"/>
                  </a:moveTo>
                  <a:lnTo>
                    <a:pt x="881274" y="129829"/>
                  </a:lnTo>
                  <a:lnTo>
                    <a:pt x="974619" y="129829"/>
                  </a:lnTo>
                  <a:cubicBezTo>
                    <a:pt x="986049" y="129829"/>
                    <a:pt x="987001" y="108874"/>
                    <a:pt x="967951" y="91729"/>
                  </a:cubicBezTo>
                  <a:cubicBezTo>
                    <a:pt x="954959" y="80210"/>
                    <a:pt x="937841" y="70725"/>
                    <a:pt x="918015" y="62930"/>
                  </a:cubicBezTo>
                  <a:close/>
                  <a:moveTo>
                    <a:pt x="613622" y="29109"/>
                  </a:moveTo>
                  <a:lnTo>
                    <a:pt x="587683" y="30029"/>
                  </a:lnTo>
                  <a:cubicBezTo>
                    <a:pt x="579272" y="30442"/>
                    <a:pt x="574569" y="30769"/>
                    <a:pt x="574569" y="30769"/>
                  </a:cubicBezTo>
                  <a:cubicBezTo>
                    <a:pt x="518372" y="30769"/>
                    <a:pt x="474081" y="42437"/>
                    <a:pt x="438005" y="58153"/>
                  </a:cubicBezTo>
                  <a:lnTo>
                    <a:pt x="407881" y="75989"/>
                  </a:lnTo>
                  <a:lnTo>
                    <a:pt x="407881" y="129829"/>
                  </a:lnTo>
                  <a:lnTo>
                    <a:pt x="613622" y="129829"/>
                  </a:lnTo>
                  <a:close/>
                  <a:moveTo>
                    <a:pt x="625052" y="28783"/>
                  </a:moveTo>
                  <a:lnTo>
                    <a:pt x="625052" y="129829"/>
                  </a:lnTo>
                  <a:lnTo>
                    <a:pt x="869844" y="129829"/>
                  </a:lnTo>
                  <a:lnTo>
                    <a:pt x="869844" y="49349"/>
                  </a:lnTo>
                  <a:lnTo>
                    <a:pt x="851831" y="44270"/>
                  </a:lnTo>
                  <a:cubicBezTo>
                    <a:pt x="804182" y="34751"/>
                    <a:pt x="751370" y="30615"/>
                    <a:pt x="704731" y="29106"/>
                  </a:cubicBezTo>
                  <a:close/>
                  <a:moveTo>
                    <a:pt x="580284" y="289"/>
                  </a:moveTo>
                  <a:cubicBezTo>
                    <a:pt x="766974" y="-664"/>
                    <a:pt x="913659" y="-4474"/>
                    <a:pt x="1024149" y="92681"/>
                  </a:cubicBezTo>
                  <a:cubicBezTo>
                    <a:pt x="1029864" y="97444"/>
                    <a:pt x="1037484" y="100301"/>
                    <a:pt x="1045104" y="100301"/>
                  </a:cubicBezTo>
                  <a:lnTo>
                    <a:pt x="1113684" y="100301"/>
                  </a:lnTo>
                  <a:cubicBezTo>
                    <a:pt x="1122257" y="100301"/>
                    <a:pt x="1128924" y="106969"/>
                    <a:pt x="1128924" y="115541"/>
                  </a:cubicBezTo>
                  <a:lnTo>
                    <a:pt x="1128924" y="211744"/>
                  </a:lnTo>
                  <a:cubicBezTo>
                    <a:pt x="1146069" y="211744"/>
                    <a:pt x="1160357" y="225079"/>
                    <a:pt x="1161309" y="240319"/>
                  </a:cubicBezTo>
                  <a:lnTo>
                    <a:pt x="1161309" y="322234"/>
                  </a:lnTo>
                  <a:lnTo>
                    <a:pt x="1084157" y="354619"/>
                  </a:lnTo>
                  <a:lnTo>
                    <a:pt x="1036532" y="354619"/>
                  </a:lnTo>
                  <a:cubicBezTo>
                    <a:pt x="1036532" y="301279"/>
                    <a:pt x="993669" y="258416"/>
                    <a:pt x="940329" y="258416"/>
                  </a:cubicBezTo>
                  <a:cubicBezTo>
                    <a:pt x="886989" y="258416"/>
                    <a:pt x="844126" y="301279"/>
                    <a:pt x="844126" y="354619"/>
                  </a:cubicBezTo>
                  <a:lnTo>
                    <a:pt x="312632" y="354619"/>
                  </a:lnTo>
                  <a:cubicBezTo>
                    <a:pt x="312632" y="354619"/>
                    <a:pt x="312632" y="353666"/>
                    <a:pt x="312632" y="352714"/>
                  </a:cubicBezTo>
                  <a:cubicBezTo>
                    <a:pt x="312632" y="299374"/>
                    <a:pt x="269769" y="256511"/>
                    <a:pt x="216429" y="256511"/>
                  </a:cubicBezTo>
                  <a:cubicBezTo>
                    <a:pt x="163089" y="256511"/>
                    <a:pt x="120226" y="299374"/>
                    <a:pt x="120226" y="352714"/>
                  </a:cubicBezTo>
                  <a:cubicBezTo>
                    <a:pt x="120226" y="352714"/>
                    <a:pt x="120226" y="353666"/>
                    <a:pt x="120226" y="354619"/>
                  </a:cubicBezTo>
                  <a:lnTo>
                    <a:pt x="30692" y="354619"/>
                  </a:lnTo>
                  <a:cubicBezTo>
                    <a:pt x="14499" y="354619"/>
                    <a:pt x="212" y="341284"/>
                    <a:pt x="212" y="325091"/>
                  </a:cubicBezTo>
                  <a:lnTo>
                    <a:pt x="212" y="241271"/>
                  </a:lnTo>
                  <a:cubicBezTo>
                    <a:pt x="212" y="241271"/>
                    <a:pt x="-7408" y="201266"/>
                    <a:pt x="68792" y="181264"/>
                  </a:cubicBezTo>
                  <a:cubicBezTo>
                    <a:pt x="124037" y="166976"/>
                    <a:pt x="216429" y="148879"/>
                    <a:pt x="270722" y="134591"/>
                  </a:cubicBezTo>
                  <a:cubicBezTo>
                    <a:pt x="293582" y="128876"/>
                    <a:pt x="301201" y="117446"/>
                    <a:pt x="313584" y="106969"/>
                  </a:cubicBezTo>
                  <a:cubicBezTo>
                    <a:pt x="349779" y="75536"/>
                    <a:pt x="457412" y="1241"/>
                    <a:pt x="580284" y="289"/>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B44F31A4-8DA2-4389-8C9E-02CE045B4F6E}"/>
                </a:ext>
              </a:extLst>
            </p:cNvPr>
            <p:cNvSpPr/>
            <p:nvPr/>
          </p:nvSpPr>
          <p:spPr>
            <a:xfrm>
              <a:off x="6951414" y="2719341"/>
              <a:ext cx="182880" cy="181927"/>
            </a:xfrm>
            <a:custGeom>
              <a:avLst/>
              <a:gdLst>
                <a:gd name="connsiteX0" fmla="*/ 92393 w 182880"/>
                <a:gd name="connsiteY0" fmla="*/ 76200 h 181927"/>
                <a:gd name="connsiteX1" fmla="*/ 108586 w 182880"/>
                <a:gd name="connsiteY1" fmla="*/ 92392 h 181927"/>
                <a:gd name="connsiteX2" fmla="*/ 92393 w 182880"/>
                <a:gd name="connsiteY2" fmla="*/ 108585 h 181927"/>
                <a:gd name="connsiteX3" fmla="*/ 76201 w 182880"/>
                <a:gd name="connsiteY3" fmla="*/ 92392 h 181927"/>
                <a:gd name="connsiteX4" fmla="*/ 92393 w 182880"/>
                <a:gd name="connsiteY4" fmla="*/ 76200 h 181927"/>
                <a:gd name="connsiteX5" fmla="*/ 90538 w 182880"/>
                <a:gd name="connsiteY5" fmla="*/ 46724 h 181927"/>
                <a:gd name="connsiteX6" fmla="*/ 59557 w 182880"/>
                <a:gd name="connsiteY6" fmla="*/ 59557 h 181927"/>
                <a:gd name="connsiteX7" fmla="*/ 59556 w 182880"/>
                <a:gd name="connsiteY7" fmla="*/ 121520 h 181927"/>
                <a:gd name="connsiteX8" fmla="*/ 121520 w 182880"/>
                <a:gd name="connsiteY8" fmla="*/ 121520 h 181927"/>
                <a:gd name="connsiteX9" fmla="*/ 121520 w 182880"/>
                <a:gd name="connsiteY9" fmla="*/ 59557 h 181927"/>
                <a:gd name="connsiteX10" fmla="*/ 90538 w 182880"/>
                <a:gd name="connsiteY10" fmla="*/ 46724 h 181927"/>
                <a:gd name="connsiteX11" fmla="*/ 91440 w 182880"/>
                <a:gd name="connsiteY11" fmla="*/ 0 h 181927"/>
                <a:gd name="connsiteX12" fmla="*/ 182880 w 182880"/>
                <a:gd name="connsiteY12" fmla="*/ 91440 h 181927"/>
                <a:gd name="connsiteX13" fmla="*/ 182880 w 182880"/>
                <a:gd name="connsiteY13" fmla="*/ 93345 h 181927"/>
                <a:gd name="connsiteX14" fmla="*/ 91440 w 182880"/>
                <a:gd name="connsiteY14" fmla="*/ 181927 h 181927"/>
                <a:gd name="connsiteX15" fmla="*/ 0 w 182880"/>
                <a:gd name="connsiteY15" fmla="*/ 93345 h 181927"/>
                <a:gd name="connsiteX16" fmla="*/ 0 w 182880"/>
                <a:gd name="connsiteY16" fmla="*/ 91440 h 181927"/>
                <a:gd name="connsiteX17" fmla="*/ 91440 w 182880"/>
                <a:gd name="connsiteY17" fmla="*/ 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 h="181927">
                  <a:moveTo>
                    <a:pt x="92393" y="76200"/>
                  </a:moveTo>
                  <a:cubicBezTo>
                    <a:pt x="101336" y="76200"/>
                    <a:pt x="108586" y="83450"/>
                    <a:pt x="108586" y="92392"/>
                  </a:cubicBezTo>
                  <a:cubicBezTo>
                    <a:pt x="108586" y="101335"/>
                    <a:pt x="101336" y="108585"/>
                    <a:pt x="92393" y="108585"/>
                  </a:cubicBezTo>
                  <a:cubicBezTo>
                    <a:pt x="83451" y="108585"/>
                    <a:pt x="76201" y="101335"/>
                    <a:pt x="76201" y="92392"/>
                  </a:cubicBezTo>
                  <a:cubicBezTo>
                    <a:pt x="76201" y="83450"/>
                    <a:pt x="83450" y="76200"/>
                    <a:pt x="92393" y="76200"/>
                  </a:cubicBezTo>
                  <a:close/>
                  <a:moveTo>
                    <a:pt x="90538" y="46724"/>
                  </a:moveTo>
                  <a:cubicBezTo>
                    <a:pt x="79325" y="46724"/>
                    <a:pt x="68112" y="51002"/>
                    <a:pt x="59557" y="59557"/>
                  </a:cubicBezTo>
                  <a:cubicBezTo>
                    <a:pt x="42446" y="76667"/>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0970" y="0"/>
                    <a:pt x="181927" y="40957"/>
                    <a:pt x="182880" y="91440"/>
                  </a:cubicBezTo>
                  <a:cubicBezTo>
                    <a:pt x="182880" y="91440"/>
                    <a:pt x="182880" y="92392"/>
                    <a:pt x="182880" y="93345"/>
                  </a:cubicBezTo>
                  <a:cubicBezTo>
                    <a:pt x="180975" y="141922"/>
                    <a:pt x="140970" y="181927"/>
                    <a:pt x="91440" y="181927"/>
                  </a:cubicBezTo>
                  <a:cubicBezTo>
                    <a:pt x="41910" y="181927"/>
                    <a:pt x="952" y="142875"/>
                    <a:pt x="0" y="93345"/>
                  </a:cubicBezTo>
                  <a:cubicBezTo>
                    <a:pt x="0" y="93345"/>
                    <a:pt x="0" y="92392"/>
                    <a:pt x="0" y="91440"/>
                  </a:cubicBezTo>
                  <a:cubicBezTo>
                    <a:pt x="0" y="40957"/>
                    <a:pt x="40957" y="0"/>
                    <a:pt x="91440" y="0"/>
                  </a:cubicBezTo>
                  <a:close/>
                </a:path>
              </a:pathLst>
            </a:custGeom>
            <a:solidFill>
              <a:srgbClr val="37474F"/>
            </a:solidFill>
            <a:ln w="9525" cap="flat">
              <a:noFill/>
              <a:prstDash val="solid"/>
              <a:miter/>
            </a:ln>
          </p:spPr>
          <p:txBody>
            <a:bodyPr wrap="square" rtlCol="0" anchor="ctr">
              <a:noAutofit/>
            </a:bodyPr>
            <a:lstStyle/>
            <a:p>
              <a:endParaRPr lang="en-US" dirty="0"/>
            </a:p>
          </p:txBody>
        </p:sp>
        <p:sp>
          <p:nvSpPr>
            <p:cNvPr id="18" name="Freeform: Shape 17">
              <a:extLst>
                <a:ext uri="{FF2B5EF4-FFF2-40B4-BE49-F238E27FC236}">
                  <a16:creationId xmlns:a16="http://schemas.microsoft.com/office/drawing/2014/main" id="{DBA67661-C648-4DD3-AA4B-65B3C0541437}"/>
                </a:ext>
              </a:extLst>
            </p:cNvPr>
            <p:cNvSpPr/>
            <p:nvPr/>
          </p:nvSpPr>
          <p:spPr>
            <a:xfrm>
              <a:off x="7674361" y="2721244"/>
              <a:ext cx="182880" cy="182880"/>
            </a:xfrm>
            <a:custGeom>
              <a:avLst/>
              <a:gdLst>
                <a:gd name="connsiteX0" fmla="*/ 92393 w 182880"/>
                <a:gd name="connsiteY0" fmla="*/ 76201 h 182880"/>
                <a:gd name="connsiteX1" fmla="*/ 108586 w 182880"/>
                <a:gd name="connsiteY1" fmla="*/ 92393 h 182880"/>
                <a:gd name="connsiteX2" fmla="*/ 92393 w 182880"/>
                <a:gd name="connsiteY2" fmla="*/ 108586 h 182880"/>
                <a:gd name="connsiteX3" fmla="*/ 76201 w 182880"/>
                <a:gd name="connsiteY3" fmla="*/ 92393 h 182880"/>
                <a:gd name="connsiteX4" fmla="*/ 92393 w 182880"/>
                <a:gd name="connsiteY4" fmla="*/ 76201 h 182880"/>
                <a:gd name="connsiteX5" fmla="*/ 90538 w 182880"/>
                <a:gd name="connsiteY5" fmla="*/ 46724 h 182880"/>
                <a:gd name="connsiteX6" fmla="*/ 59556 w 182880"/>
                <a:gd name="connsiteY6" fmla="*/ 59557 h 182880"/>
                <a:gd name="connsiteX7" fmla="*/ 59556 w 182880"/>
                <a:gd name="connsiteY7" fmla="*/ 121520 h 182880"/>
                <a:gd name="connsiteX8" fmla="*/ 121520 w 182880"/>
                <a:gd name="connsiteY8" fmla="*/ 121520 h 182880"/>
                <a:gd name="connsiteX9" fmla="*/ 121520 w 182880"/>
                <a:gd name="connsiteY9" fmla="*/ 59557 h 182880"/>
                <a:gd name="connsiteX10" fmla="*/ 90538 w 182880"/>
                <a:gd name="connsiteY10" fmla="*/ 46724 h 182880"/>
                <a:gd name="connsiteX11" fmla="*/ 91440 w 182880"/>
                <a:gd name="connsiteY11" fmla="*/ 0 h 182880"/>
                <a:gd name="connsiteX12" fmla="*/ 182880 w 182880"/>
                <a:gd name="connsiteY12" fmla="*/ 91440 h 182880"/>
                <a:gd name="connsiteX13" fmla="*/ 91440 w 182880"/>
                <a:gd name="connsiteY13" fmla="*/ 182880 h 182880"/>
                <a:gd name="connsiteX14" fmla="*/ 0 w 182880"/>
                <a:gd name="connsiteY14" fmla="*/ 91440 h 182880"/>
                <a:gd name="connsiteX15" fmla="*/ 91440 w 182880"/>
                <a:gd name="connsiteY1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 h="182880">
                  <a:moveTo>
                    <a:pt x="92393" y="76201"/>
                  </a:moveTo>
                  <a:cubicBezTo>
                    <a:pt x="101336" y="76201"/>
                    <a:pt x="108586" y="83451"/>
                    <a:pt x="108586" y="92393"/>
                  </a:cubicBezTo>
                  <a:cubicBezTo>
                    <a:pt x="108586" y="101336"/>
                    <a:pt x="101336" y="108586"/>
                    <a:pt x="92393" y="108586"/>
                  </a:cubicBezTo>
                  <a:cubicBezTo>
                    <a:pt x="83451" y="108586"/>
                    <a:pt x="76201" y="101336"/>
                    <a:pt x="76201" y="92393"/>
                  </a:cubicBezTo>
                  <a:cubicBezTo>
                    <a:pt x="76201" y="83451"/>
                    <a:pt x="83450" y="76201"/>
                    <a:pt x="92393" y="76201"/>
                  </a:cubicBezTo>
                  <a:close/>
                  <a:moveTo>
                    <a:pt x="90538" y="46724"/>
                  </a:moveTo>
                  <a:cubicBezTo>
                    <a:pt x="79325" y="46724"/>
                    <a:pt x="68112" y="51002"/>
                    <a:pt x="59556" y="59557"/>
                  </a:cubicBezTo>
                  <a:cubicBezTo>
                    <a:pt x="42446" y="76668"/>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rgbClr val="37474F"/>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E71D337E-7F23-498D-BDAB-8833A408707B}"/>
                </a:ext>
              </a:extLst>
            </p:cNvPr>
            <p:cNvSpPr/>
            <p:nvPr/>
          </p:nvSpPr>
          <p:spPr>
            <a:xfrm>
              <a:off x="6836162" y="2597197"/>
              <a:ext cx="1108710" cy="160242"/>
            </a:xfrm>
            <a:custGeom>
              <a:avLst/>
              <a:gdLst>
                <a:gd name="connsiteX0" fmla="*/ 0 w 1108710"/>
                <a:gd name="connsiteY0" fmla="*/ 88804 h 160242"/>
                <a:gd name="connsiteX1" fmla="*/ 76200 w 1108710"/>
                <a:gd name="connsiteY1" fmla="*/ 88804 h 160242"/>
                <a:gd name="connsiteX2" fmla="*/ 81915 w 1108710"/>
                <a:gd name="connsiteY2" fmla="*/ 108807 h 160242"/>
                <a:gd name="connsiteX3" fmla="*/ 67628 w 1108710"/>
                <a:gd name="connsiteY3" fmla="*/ 128809 h 160242"/>
                <a:gd name="connsiteX4" fmla="*/ 61913 w 1108710"/>
                <a:gd name="connsiteY4" fmla="*/ 132619 h 160242"/>
                <a:gd name="connsiteX5" fmla="*/ 11430 w 1108710"/>
                <a:gd name="connsiteY5" fmla="*/ 132619 h 160242"/>
                <a:gd name="connsiteX6" fmla="*/ 0 w 1108710"/>
                <a:gd name="connsiteY6" fmla="*/ 121189 h 160242"/>
                <a:gd name="connsiteX7" fmla="*/ 0 w 1108710"/>
                <a:gd name="connsiteY7" fmla="*/ 88804 h 160242"/>
                <a:gd name="connsiteX8" fmla="*/ 610553 w 1108710"/>
                <a:gd name="connsiteY8" fmla="*/ 32607 h 160242"/>
                <a:gd name="connsiteX9" fmla="*/ 616268 w 1108710"/>
                <a:gd name="connsiteY9" fmla="*/ 34512 h 160242"/>
                <a:gd name="connsiteX10" fmla="*/ 616268 w 1108710"/>
                <a:gd name="connsiteY10" fmla="*/ 158337 h 160242"/>
                <a:gd name="connsiteX11" fmla="*/ 610553 w 1108710"/>
                <a:gd name="connsiteY11" fmla="*/ 160242 h 160242"/>
                <a:gd name="connsiteX12" fmla="*/ 604838 w 1108710"/>
                <a:gd name="connsiteY12" fmla="*/ 158337 h 160242"/>
                <a:gd name="connsiteX13" fmla="*/ 604838 w 1108710"/>
                <a:gd name="connsiteY13" fmla="*/ 34512 h 160242"/>
                <a:gd name="connsiteX14" fmla="*/ 610553 w 1108710"/>
                <a:gd name="connsiteY14" fmla="*/ 32607 h 160242"/>
                <a:gd name="connsiteX15" fmla="*/ 1099542 w 1108710"/>
                <a:gd name="connsiteY15" fmla="*/ 341 h 160242"/>
                <a:gd name="connsiteX16" fmla="*/ 1108710 w 1108710"/>
                <a:gd name="connsiteY16" fmla="*/ 10699 h 160242"/>
                <a:gd name="connsiteX17" fmla="*/ 1108710 w 1108710"/>
                <a:gd name="connsiteY17" fmla="*/ 50704 h 160242"/>
                <a:gd name="connsiteX18" fmla="*/ 1090612 w 1108710"/>
                <a:gd name="connsiteY18" fmla="*/ 71659 h 160242"/>
                <a:gd name="connsiteX19" fmla="*/ 1066800 w 1108710"/>
                <a:gd name="connsiteY19" fmla="*/ 71659 h 160242"/>
                <a:gd name="connsiteX20" fmla="*/ 1053465 w 1108710"/>
                <a:gd name="connsiteY20" fmla="*/ 52609 h 160242"/>
                <a:gd name="connsiteX21" fmla="*/ 1083945 w 1108710"/>
                <a:gd name="connsiteY21" fmla="*/ 4984 h 160242"/>
                <a:gd name="connsiteX22" fmla="*/ 1099542 w 1108710"/>
                <a:gd name="connsiteY22" fmla="*/ 341 h 16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8710" h="160242">
                  <a:moveTo>
                    <a:pt x="0" y="88804"/>
                  </a:moveTo>
                  <a:cubicBezTo>
                    <a:pt x="1905" y="88804"/>
                    <a:pt x="76200" y="88804"/>
                    <a:pt x="76200" y="88804"/>
                  </a:cubicBezTo>
                  <a:cubicBezTo>
                    <a:pt x="83820" y="88804"/>
                    <a:pt x="86678" y="101187"/>
                    <a:pt x="81915" y="108807"/>
                  </a:cubicBezTo>
                  <a:lnTo>
                    <a:pt x="67628" y="128809"/>
                  </a:lnTo>
                  <a:cubicBezTo>
                    <a:pt x="65722" y="131667"/>
                    <a:pt x="63817" y="132619"/>
                    <a:pt x="61913" y="132619"/>
                  </a:cubicBezTo>
                  <a:lnTo>
                    <a:pt x="11430" y="132619"/>
                  </a:lnTo>
                  <a:cubicBezTo>
                    <a:pt x="4763" y="132619"/>
                    <a:pt x="0" y="127857"/>
                    <a:pt x="0" y="121189"/>
                  </a:cubicBezTo>
                  <a:cubicBezTo>
                    <a:pt x="0" y="108807"/>
                    <a:pt x="0" y="95472"/>
                    <a:pt x="0" y="88804"/>
                  </a:cubicBezTo>
                  <a:close/>
                  <a:moveTo>
                    <a:pt x="610553" y="32607"/>
                  </a:moveTo>
                  <a:cubicBezTo>
                    <a:pt x="613410" y="32607"/>
                    <a:pt x="616268" y="33560"/>
                    <a:pt x="616268" y="34512"/>
                  </a:cubicBezTo>
                  <a:lnTo>
                    <a:pt x="616268" y="158337"/>
                  </a:lnTo>
                  <a:cubicBezTo>
                    <a:pt x="615316" y="159289"/>
                    <a:pt x="613410" y="160242"/>
                    <a:pt x="610553" y="160242"/>
                  </a:cubicBezTo>
                  <a:cubicBezTo>
                    <a:pt x="607695" y="160242"/>
                    <a:pt x="604838" y="159289"/>
                    <a:pt x="604838" y="158337"/>
                  </a:cubicBezTo>
                  <a:lnTo>
                    <a:pt x="604838" y="34512"/>
                  </a:lnTo>
                  <a:cubicBezTo>
                    <a:pt x="604838" y="33560"/>
                    <a:pt x="607695" y="32607"/>
                    <a:pt x="610553" y="32607"/>
                  </a:cubicBezTo>
                  <a:close/>
                  <a:moveTo>
                    <a:pt x="1099542" y="341"/>
                  </a:moveTo>
                  <a:cubicBezTo>
                    <a:pt x="1104662" y="1412"/>
                    <a:pt x="1108710" y="4984"/>
                    <a:pt x="1108710" y="10699"/>
                  </a:cubicBezTo>
                  <a:lnTo>
                    <a:pt x="1108710" y="50704"/>
                  </a:lnTo>
                  <a:cubicBezTo>
                    <a:pt x="1108710" y="62134"/>
                    <a:pt x="1102995" y="72612"/>
                    <a:pt x="1090612" y="71659"/>
                  </a:cubicBezTo>
                  <a:lnTo>
                    <a:pt x="1066800" y="71659"/>
                  </a:lnTo>
                  <a:cubicBezTo>
                    <a:pt x="1056323" y="71659"/>
                    <a:pt x="1049655" y="62134"/>
                    <a:pt x="1053465" y="52609"/>
                  </a:cubicBezTo>
                  <a:cubicBezTo>
                    <a:pt x="1060133" y="35464"/>
                    <a:pt x="1066800" y="20224"/>
                    <a:pt x="1083945" y="4984"/>
                  </a:cubicBezTo>
                  <a:cubicBezTo>
                    <a:pt x="1088231" y="698"/>
                    <a:pt x="1094422" y="-731"/>
                    <a:pt x="1099542" y="341"/>
                  </a:cubicBezTo>
                  <a:close/>
                </a:path>
              </a:pathLst>
            </a:custGeom>
            <a:solidFill>
              <a:srgbClr val="FAFAFA"/>
            </a:solidFill>
            <a:ln w="9525" cap="flat">
              <a:noFill/>
              <a:prstDash val="solid"/>
              <a:miter/>
            </a:ln>
          </p:spPr>
          <p:txBody>
            <a:bodyPr wrap="square" rtlCol="0" anchor="ctr">
              <a:noAutofit/>
            </a:bodyPr>
            <a:lstStyle/>
            <a:p>
              <a:endParaRPr lang="en-US" dirty="0"/>
            </a:p>
          </p:txBody>
        </p:sp>
      </p:grpSp>
      <p:sp>
        <p:nvSpPr>
          <p:cNvPr id="20" name="Block Arc 5">
            <a:extLst>
              <a:ext uri="{FF2B5EF4-FFF2-40B4-BE49-F238E27FC236}">
                <a16:creationId xmlns:a16="http://schemas.microsoft.com/office/drawing/2014/main" id="{D018E8F9-41DA-4067-82DF-E04BFBCA23A1}"/>
              </a:ext>
            </a:extLst>
          </p:cNvPr>
          <p:cNvSpPr>
            <a:spLocks noChangeAspect="1"/>
          </p:cNvSpPr>
          <p:nvPr/>
        </p:nvSpPr>
        <p:spPr>
          <a:xfrm rot="10800000" flipH="1">
            <a:off x="9321718" y="2751401"/>
            <a:ext cx="560312" cy="62048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Block Arc 45">
            <a:extLst>
              <a:ext uri="{FF2B5EF4-FFF2-40B4-BE49-F238E27FC236}">
                <a16:creationId xmlns:a16="http://schemas.microsoft.com/office/drawing/2014/main" id="{BE032C28-1AA8-4273-9102-07D63A70A772}"/>
              </a:ext>
            </a:extLst>
          </p:cNvPr>
          <p:cNvSpPr/>
          <p:nvPr/>
        </p:nvSpPr>
        <p:spPr>
          <a:xfrm rot="16200000" flipH="1">
            <a:off x="9918340" y="2155865"/>
            <a:ext cx="2226313" cy="2210047"/>
          </a:xfrm>
          <a:prstGeom prst="blockArc">
            <a:avLst>
              <a:gd name="adj1" fmla="val 16393275"/>
              <a:gd name="adj2" fmla="val 9895435"/>
              <a:gd name="adj3" fmla="val 4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CA5DB17B-17CF-40AC-9879-8227F211BFA9}"/>
              </a:ext>
            </a:extLst>
          </p:cNvPr>
          <p:cNvSpPr txBox="1"/>
          <p:nvPr/>
        </p:nvSpPr>
        <p:spPr>
          <a:xfrm>
            <a:off x="276870" y="948047"/>
            <a:ext cx="11500431" cy="1711366"/>
          </a:xfrm>
          <a:prstGeom prst="rect">
            <a:avLst/>
          </a:prstGeom>
          <a:noFill/>
        </p:spPr>
        <p:txBody>
          <a:bodyPr wrap="square" rtlCol="0">
            <a:spAutoFit/>
          </a:bodyPr>
          <a:lstStyle/>
          <a:p>
            <a:pPr algn="just">
              <a:lnSpc>
                <a:spcPct val="150000"/>
              </a:lnSpc>
            </a:pPr>
            <a:r>
              <a:rPr lang="en-US" dirty="0">
                <a:latin typeface="regular_medium"/>
                <a:cs typeface="Calibri" panose="020F0502020204030204" pitchFamily="34" charset="0"/>
              </a:rPr>
              <a:t>Difference between Battery Powered Vehicle and Petrol powered vehicle can be understood with the given table. A single battery 2-wheeler can reduce CO2 emission by 2.00 MT in every 5 years. Apart from CO2 emission, owning a battery vehicle is cheaper compared to petrol vehicle and other costs such as running cost, maintenance cost also lower than petrol powered vehicle. </a:t>
            </a:r>
            <a:endParaRPr lang="en-IN" dirty="0">
              <a:latin typeface="regular_medium"/>
              <a:cs typeface="Calibri" panose="020F0502020204030204" pitchFamily="34" charset="0"/>
            </a:endParaRPr>
          </a:p>
        </p:txBody>
      </p:sp>
      <p:pic>
        <p:nvPicPr>
          <p:cNvPr id="23" name="Picture 22">
            <a:extLst>
              <a:ext uri="{FF2B5EF4-FFF2-40B4-BE49-F238E27FC236}">
                <a16:creationId xmlns:a16="http://schemas.microsoft.com/office/drawing/2014/main" id="{93BE8A3D-69D9-4135-B936-00568F7C70C3}"/>
              </a:ext>
            </a:extLst>
          </p:cNvPr>
          <p:cNvPicPr>
            <a:picLocks noChangeAspect="1"/>
          </p:cNvPicPr>
          <p:nvPr/>
        </p:nvPicPr>
        <p:blipFill>
          <a:blip r:embed="rId2"/>
          <a:stretch>
            <a:fillRect/>
          </a:stretch>
        </p:blipFill>
        <p:spPr>
          <a:xfrm>
            <a:off x="5213594" y="2702925"/>
            <a:ext cx="6563707" cy="3600000"/>
          </a:xfrm>
          <a:prstGeom prst="rect">
            <a:avLst/>
          </a:prstGeom>
        </p:spPr>
      </p:pic>
      <p:sp>
        <p:nvSpPr>
          <p:cNvPr id="24" name="Rectangle 23">
            <a:extLst>
              <a:ext uri="{FF2B5EF4-FFF2-40B4-BE49-F238E27FC236}">
                <a16:creationId xmlns:a16="http://schemas.microsoft.com/office/drawing/2014/main" id="{723C4B78-6234-4C55-B310-856F29442BD3}"/>
              </a:ext>
            </a:extLst>
          </p:cNvPr>
          <p:cNvSpPr/>
          <p:nvPr/>
        </p:nvSpPr>
        <p:spPr>
          <a:xfrm>
            <a:off x="238264" y="3249220"/>
            <a:ext cx="4930887" cy="2638961"/>
          </a:xfrm>
          <a:prstGeom prst="rect">
            <a:avLst/>
          </a:prstGeom>
          <a:blipFill dpi="0" rotWithShape="1">
            <a:blip r:embed="rId3">
              <a:alphaModFix amt="65000"/>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5" name="TextBox 24">
            <a:extLst>
              <a:ext uri="{FF2B5EF4-FFF2-40B4-BE49-F238E27FC236}">
                <a16:creationId xmlns:a16="http://schemas.microsoft.com/office/drawing/2014/main" id="{AC2D263E-543E-4611-89DE-FAF48EA5AACA}"/>
              </a:ext>
            </a:extLst>
          </p:cNvPr>
          <p:cNvSpPr txBox="1"/>
          <p:nvPr/>
        </p:nvSpPr>
        <p:spPr>
          <a:xfrm>
            <a:off x="11762513" y="6518511"/>
            <a:ext cx="432327" cy="338554"/>
          </a:xfrm>
          <a:prstGeom prst="rect">
            <a:avLst/>
          </a:prstGeom>
          <a:noFill/>
        </p:spPr>
        <p:txBody>
          <a:bodyPr wrap="square" rtlCol="0">
            <a:spAutoFit/>
          </a:bodyPr>
          <a:lstStyle/>
          <a:p>
            <a:r>
              <a:rPr lang="en-US" sz="1600" dirty="0"/>
              <a:t>12</a:t>
            </a:r>
          </a:p>
        </p:txBody>
      </p:sp>
      <p:sp>
        <p:nvSpPr>
          <p:cNvPr id="26" name="Title 1">
            <a:extLst>
              <a:ext uri="{FF2B5EF4-FFF2-40B4-BE49-F238E27FC236}">
                <a16:creationId xmlns:a16="http://schemas.microsoft.com/office/drawing/2014/main" id="{99F2B336-DC18-4FBF-A57D-0FB8C47936EC}"/>
              </a:ext>
            </a:extLst>
          </p:cNvPr>
          <p:cNvSpPr txBox="1">
            <a:spLocks/>
          </p:cNvSpPr>
          <p:nvPr/>
        </p:nvSpPr>
        <p:spPr>
          <a:xfrm>
            <a:off x="5220051" y="6318096"/>
            <a:ext cx="3570352"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200" cap="none" dirty="0">
                <a:solidFill>
                  <a:schemeClr val="tx1"/>
                </a:solidFill>
                <a:latin typeface="+mn-lt"/>
              </a:rPr>
              <a:t>HSS – Home Storage Systems</a:t>
            </a:r>
          </a:p>
          <a:p>
            <a:pPr algn="just"/>
            <a:r>
              <a:rPr lang="en-US" sz="1200" cap="none" dirty="0">
                <a:solidFill>
                  <a:schemeClr val="tx1"/>
                </a:solidFill>
                <a:latin typeface="+mn-lt"/>
              </a:rPr>
              <a:t>LSS – Large Scale Storage Systems</a:t>
            </a:r>
            <a:endParaRPr lang="en-IN" sz="1200" cap="none" dirty="0">
              <a:solidFill>
                <a:schemeClr val="tx1"/>
              </a:solidFill>
              <a:latin typeface="+mn-lt"/>
            </a:endParaRPr>
          </a:p>
        </p:txBody>
      </p:sp>
    </p:spTree>
    <p:extLst>
      <p:ext uri="{BB962C8B-B14F-4D97-AF65-F5344CB8AC3E}">
        <p14:creationId xmlns:p14="http://schemas.microsoft.com/office/powerpoint/2010/main" val="145331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160E8-6D18-4727-BA31-2614BD8E668E}"/>
              </a:ext>
            </a:extLst>
          </p:cNvPr>
          <p:cNvSpPr txBox="1"/>
          <p:nvPr/>
        </p:nvSpPr>
        <p:spPr>
          <a:xfrm>
            <a:off x="6096000" y="1984215"/>
            <a:ext cx="5292436" cy="2123658"/>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r>
              <a:rPr lang="en-US" sz="4400"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rPr>
              <a:t>GOVERNMENT INITIATIVE AND POLICIES</a:t>
            </a:r>
            <a:endParaRPr lang="en-IN" sz="4400"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endParaRPr>
          </a:p>
        </p:txBody>
      </p:sp>
      <p:sp>
        <p:nvSpPr>
          <p:cNvPr id="3" name="TextBox 2">
            <a:extLst>
              <a:ext uri="{FF2B5EF4-FFF2-40B4-BE49-F238E27FC236}">
                <a16:creationId xmlns:a16="http://schemas.microsoft.com/office/drawing/2014/main" id="{213A07DD-58F8-4B05-B151-4F47B5B4BC42}"/>
              </a:ext>
            </a:extLst>
          </p:cNvPr>
          <p:cNvSpPr txBox="1"/>
          <p:nvPr/>
        </p:nvSpPr>
        <p:spPr>
          <a:xfrm>
            <a:off x="11762513" y="6518511"/>
            <a:ext cx="432327" cy="338554"/>
          </a:xfrm>
          <a:prstGeom prst="rect">
            <a:avLst/>
          </a:prstGeom>
          <a:noFill/>
        </p:spPr>
        <p:txBody>
          <a:bodyPr wrap="square" rtlCol="0">
            <a:spAutoFit/>
          </a:bodyPr>
          <a:lstStyle/>
          <a:p>
            <a:r>
              <a:rPr lang="en-US" sz="1600" dirty="0"/>
              <a:t>13</a:t>
            </a:r>
          </a:p>
        </p:txBody>
      </p:sp>
    </p:spTree>
    <p:extLst>
      <p:ext uri="{BB962C8B-B14F-4D97-AF65-F5344CB8AC3E}">
        <p14:creationId xmlns:p14="http://schemas.microsoft.com/office/powerpoint/2010/main" val="428348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0877256C-878A-4EF8-9898-510940EA92F5}"/>
              </a:ext>
            </a:extLst>
          </p:cNvPr>
          <p:cNvPicPr>
            <a:picLocks noChangeAspect="1"/>
          </p:cNvPicPr>
          <p:nvPr/>
        </p:nvPicPr>
        <p:blipFill rotWithShape="1">
          <a:blip r:embed="rId2"/>
          <a:srcRect l="1672" r="18022"/>
          <a:stretch/>
        </p:blipFill>
        <p:spPr>
          <a:xfrm>
            <a:off x="0" y="1206993"/>
            <a:ext cx="12192000" cy="5174717"/>
          </a:xfrm>
          <a:prstGeom prst="rect">
            <a:avLst/>
          </a:prstGeom>
        </p:spPr>
      </p:pic>
      <p:sp>
        <p:nvSpPr>
          <p:cNvPr id="52" name="Oval 51">
            <a:extLst>
              <a:ext uri="{FF2B5EF4-FFF2-40B4-BE49-F238E27FC236}">
                <a16:creationId xmlns:a16="http://schemas.microsoft.com/office/drawing/2014/main" id="{6F9D0169-6BE8-4565-AFAA-4D2C6EC2051E}"/>
              </a:ext>
            </a:extLst>
          </p:cNvPr>
          <p:cNvSpPr/>
          <p:nvPr/>
        </p:nvSpPr>
        <p:spPr>
          <a:xfrm>
            <a:off x="3380255" y="2158668"/>
            <a:ext cx="1117600" cy="1117600"/>
          </a:xfrm>
          <a:prstGeom prst="ellipse">
            <a:avLst/>
          </a:prstGeom>
          <a:solidFill>
            <a:srgbClr val="0FA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41F2158-DE9A-4256-8B2A-09B192654883}"/>
              </a:ext>
            </a:extLst>
          </p:cNvPr>
          <p:cNvSpPr/>
          <p:nvPr/>
        </p:nvSpPr>
        <p:spPr>
          <a:xfrm>
            <a:off x="8272232" y="2117102"/>
            <a:ext cx="1117600" cy="1117600"/>
          </a:xfrm>
          <a:prstGeom prst="ellipse">
            <a:avLst/>
          </a:prstGeom>
          <a:solidFill>
            <a:srgbClr val="F3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B78130E-0F7F-436F-AF17-F4784AD9B944}"/>
              </a:ext>
            </a:extLst>
          </p:cNvPr>
          <p:cNvSpPr/>
          <p:nvPr/>
        </p:nvSpPr>
        <p:spPr>
          <a:xfrm>
            <a:off x="877858" y="4466438"/>
            <a:ext cx="1117600" cy="111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AFA21FA-72BB-403F-9A24-652132125D5F}"/>
              </a:ext>
            </a:extLst>
          </p:cNvPr>
          <p:cNvSpPr/>
          <p:nvPr/>
        </p:nvSpPr>
        <p:spPr>
          <a:xfrm>
            <a:off x="5854944" y="4424874"/>
            <a:ext cx="1117600" cy="1117600"/>
          </a:xfrm>
          <a:prstGeom prst="ellipse">
            <a:avLst/>
          </a:prstGeom>
          <a:solidFill>
            <a:srgbClr val="2B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0D54403-B2E7-4786-BD06-DC88D93A67D8}"/>
              </a:ext>
            </a:extLst>
          </p:cNvPr>
          <p:cNvSpPr/>
          <p:nvPr/>
        </p:nvSpPr>
        <p:spPr>
          <a:xfrm>
            <a:off x="10733063" y="4424871"/>
            <a:ext cx="1117600" cy="1117600"/>
          </a:xfrm>
          <a:prstGeom prst="ellipse">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Rain">
            <a:extLst>
              <a:ext uri="{FF2B5EF4-FFF2-40B4-BE49-F238E27FC236}">
                <a16:creationId xmlns:a16="http://schemas.microsoft.com/office/drawing/2014/main" id="{2DAE193B-F6D3-4867-B15C-F2BC0B7B3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3832" y="2218702"/>
            <a:ext cx="914400" cy="914400"/>
          </a:xfrm>
          <a:prstGeom prst="rect">
            <a:avLst/>
          </a:prstGeom>
        </p:spPr>
      </p:pic>
      <p:pic>
        <p:nvPicPr>
          <p:cNvPr id="58" name="Graphic 57" descr="Snow">
            <a:extLst>
              <a:ext uri="{FF2B5EF4-FFF2-40B4-BE49-F238E27FC236}">
                <a16:creationId xmlns:a16="http://schemas.microsoft.com/office/drawing/2014/main" id="{1814635A-FD08-4C41-8185-09A787B0E5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1854" y="2260268"/>
            <a:ext cx="914400" cy="914400"/>
          </a:xfrm>
          <a:prstGeom prst="rect">
            <a:avLst/>
          </a:prstGeom>
        </p:spPr>
      </p:pic>
      <p:pic>
        <p:nvPicPr>
          <p:cNvPr id="59" name="Graphic 58" descr="Partial Sun">
            <a:extLst>
              <a:ext uri="{FF2B5EF4-FFF2-40B4-BE49-F238E27FC236}">
                <a16:creationId xmlns:a16="http://schemas.microsoft.com/office/drawing/2014/main" id="{64B68274-7278-44D6-A8B9-10B0E8579A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4663" y="4487219"/>
            <a:ext cx="914400" cy="914400"/>
          </a:xfrm>
          <a:prstGeom prst="rect">
            <a:avLst/>
          </a:prstGeom>
        </p:spPr>
      </p:pic>
      <p:pic>
        <p:nvPicPr>
          <p:cNvPr id="60" name="Graphic 59" descr="Lightning">
            <a:extLst>
              <a:ext uri="{FF2B5EF4-FFF2-40B4-BE49-F238E27FC236}">
                <a16:creationId xmlns:a16="http://schemas.microsoft.com/office/drawing/2014/main" id="{473ABA33-C3B6-44D8-A0E4-87CCC1B6A5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56544" y="4555582"/>
            <a:ext cx="914400" cy="914400"/>
          </a:xfrm>
          <a:prstGeom prst="rect">
            <a:avLst/>
          </a:prstGeom>
        </p:spPr>
      </p:pic>
      <p:pic>
        <p:nvPicPr>
          <p:cNvPr id="61" name="Graphic 60" descr="Cloud">
            <a:extLst>
              <a:ext uri="{FF2B5EF4-FFF2-40B4-BE49-F238E27FC236}">
                <a16:creationId xmlns:a16="http://schemas.microsoft.com/office/drawing/2014/main" id="{FF55A444-BDD4-4B56-86E5-42583FA67C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9458" y="4526471"/>
            <a:ext cx="914400" cy="914400"/>
          </a:xfrm>
          <a:prstGeom prst="rect">
            <a:avLst/>
          </a:prstGeom>
        </p:spPr>
      </p:pic>
      <p:sp>
        <p:nvSpPr>
          <p:cNvPr id="62" name="TextBox 61">
            <a:extLst>
              <a:ext uri="{FF2B5EF4-FFF2-40B4-BE49-F238E27FC236}">
                <a16:creationId xmlns:a16="http://schemas.microsoft.com/office/drawing/2014/main" id="{04051972-6564-4EDC-ADE4-E68242B598FF}"/>
              </a:ext>
            </a:extLst>
          </p:cNvPr>
          <p:cNvSpPr txBox="1"/>
          <p:nvPr/>
        </p:nvSpPr>
        <p:spPr>
          <a:xfrm>
            <a:off x="8179968" y="3716985"/>
            <a:ext cx="1326004" cy="707886"/>
          </a:xfrm>
          <a:prstGeom prst="rect">
            <a:avLst/>
          </a:prstGeom>
          <a:noFill/>
        </p:spPr>
        <p:txBody>
          <a:bodyPr wrap="none" rtlCol="0" anchor="b">
            <a:spAutoFit/>
          </a:bodyPr>
          <a:lstStyle/>
          <a:p>
            <a:pPr algn="ctr"/>
            <a:r>
              <a:rPr lang="en-US" sz="4000" b="1" cap="all" noProof="1">
                <a:solidFill>
                  <a:srgbClr val="F39B13"/>
                </a:solidFill>
              </a:rPr>
              <a:t>2015</a:t>
            </a:r>
          </a:p>
        </p:txBody>
      </p:sp>
      <p:sp>
        <p:nvSpPr>
          <p:cNvPr id="63" name="TextBox 62">
            <a:extLst>
              <a:ext uri="{FF2B5EF4-FFF2-40B4-BE49-F238E27FC236}">
                <a16:creationId xmlns:a16="http://schemas.microsoft.com/office/drawing/2014/main" id="{5EEF131B-98C0-42A6-A311-508D3B2C01FF}"/>
              </a:ext>
            </a:extLst>
          </p:cNvPr>
          <p:cNvSpPr txBox="1"/>
          <p:nvPr/>
        </p:nvSpPr>
        <p:spPr>
          <a:xfrm>
            <a:off x="5750742" y="3758552"/>
            <a:ext cx="1326004" cy="707886"/>
          </a:xfrm>
          <a:prstGeom prst="rect">
            <a:avLst/>
          </a:prstGeom>
          <a:noFill/>
        </p:spPr>
        <p:txBody>
          <a:bodyPr wrap="none" rtlCol="0" anchor="b">
            <a:spAutoFit/>
          </a:bodyPr>
          <a:lstStyle/>
          <a:p>
            <a:pPr algn="ctr"/>
            <a:r>
              <a:rPr lang="en-US" sz="4000" b="1" cap="all" noProof="1">
                <a:solidFill>
                  <a:srgbClr val="2B80B9"/>
                </a:solidFill>
              </a:rPr>
              <a:t>2013</a:t>
            </a:r>
          </a:p>
        </p:txBody>
      </p:sp>
      <p:sp>
        <p:nvSpPr>
          <p:cNvPr id="64" name="TextBox 63">
            <a:extLst>
              <a:ext uri="{FF2B5EF4-FFF2-40B4-BE49-F238E27FC236}">
                <a16:creationId xmlns:a16="http://schemas.microsoft.com/office/drawing/2014/main" id="{9B51C3D1-934D-46A7-AE30-A2A4A32A17BB}"/>
              </a:ext>
            </a:extLst>
          </p:cNvPr>
          <p:cNvSpPr txBox="1"/>
          <p:nvPr/>
        </p:nvSpPr>
        <p:spPr>
          <a:xfrm>
            <a:off x="3276052" y="3758552"/>
            <a:ext cx="1326004" cy="707886"/>
          </a:xfrm>
          <a:prstGeom prst="rect">
            <a:avLst/>
          </a:prstGeom>
          <a:noFill/>
        </p:spPr>
        <p:txBody>
          <a:bodyPr wrap="none" rtlCol="0" anchor="b">
            <a:spAutoFit/>
          </a:bodyPr>
          <a:lstStyle/>
          <a:p>
            <a:pPr algn="ctr"/>
            <a:r>
              <a:rPr lang="en-US" sz="4000" b="1" cap="all" noProof="1">
                <a:solidFill>
                  <a:srgbClr val="0FA184"/>
                </a:solidFill>
              </a:rPr>
              <a:t>2012</a:t>
            </a:r>
          </a:p>
        </p:txBody>
      </p:sp>
      <p:sp>
        <p:nvSpPr>
          <p:cNvPr id="65" name="TextBox 64">
            <a:extLst>
              <a:ext uri="{FF2B5EF4-FFF2-40B4-BE49-F238E27FC236}">
                <a16:creationId xmlns:a16="http://schemas.microsoft.com/office/drawing/2014/main" id="{D5EA1023-6F31-46A7-B23A-8A5763E68B4C}"/>
              </a:ext>
            </a:extLst>
          </p:cNvPr>
          <p:cNvSpPr txBox="1"/>
          <p:nvPr/>
        </p:nvSpPr>
        <p:spPr>
          <a:xfrm>
            <a:off x="713811" y="3788569"/>
            <a:ext cx="1326004" cy="707886"/>
          </a:xfrm>
          <a:prstGeom prst="rect">
            <a:avLst/>
          </a:prstGeom>
          <a:noFill/>
        </p:spPr>
        <p:txBody>
          <a:bodyPr wrap="none" rtlCol="0" anchor="b">
            <a:spAutoFit/>
          </a:bodyPr>
          <a:lstStyle/>
          <a:p>
            <a:pPr algn="ctr"/>
            <a:r>
              <a:rPr lang="en-US" sz="4000" b="1" cap="all" noProof="1">
                <a:solidFill>
                  <a:schemeClr val="bg1">
                    <a:lumMod val="75000"/>
                  </a:schemeClr>
                </a:solidFill>
              </a:rPr>
              <a:t>2010</a:t>
            </a:r>
          </a:p>
        </p:txBody>
      </p:sp>
      <p:sp>
        <p:nvSpPr>
          <p:cNvPr id="66" name="TextBox 65">
            <a:extLst>
              <a:ext uri="{FF2B5EF4-FFF2-40B4-BE49-F238E27FC236}">
                <a16:creationId xmlns:a16="http://schemas.microsoft.com/office/drawing/2014/main" id="{86EDE88A-5B75-454B-8160-EF6FD6F37463}"/>
              </a:ext>
            </a:extLst>
          </p:cNvPr>
          <p:cNvSpPr txBox="1"/>
          <p:nvPr/>
        </p:nvSpPr>
        <p:spPr>
          <a:xfrm>
            <a:off x="10599832" y="3716985"/>
            <a:ext cx="1326004" cy="707886"/>
          </a:xfrm>
          <a:prstGeom prst="rect">
            <a:avLst/>
          </a:prstGeom>
          <a:noFill/>
        </p:spPr>
        <p:txBody>
          <a:bodyPr wrap="none" rtlCol="0" anchor="b">
            <a:spAutoFit/>
          </a:bodyPr>
          <a:lstStyle/>
          <a:p>
            <a:pPr algn="ctr"/>
            <a:r>
              <a:rPr lang="en-US" sz="4000" b="1" cap="all" noProof="1">
                <a:solidFill>
                  <a:srgbClr val="4B2C50"/>
                </a:solidFill>
              </a:rPr>
              <a:t>2019</a:t>
            </a:r>
          </a:p>
        </p:txBody>
      </p:sp>
      <p:sp>
        <p:nvSpPr>
          <p:cNvPr id="67" name="Rectangle 66">
            <a:extLst>
              <a:ext uri="{FF2B5EF4-FFF2-40B4-BE49-F238E27FC236}">
                <a16:creationId xmlns:a16="http://schemas.microsoft.com/office/drawing/2014/main" id="{BFA6D02B-55AF-4E95-9BBB-B0383FBFA5F0}"/>
              </a:ext>
            </a:extLst>
          </p:cNvPr>
          <p:cNvSpPr/>
          <p:nvPr/>
        </p:nvSpPr>
        <p:spPr>
          <a:xfrm>
            <a:off x="3315892" y="4430153"/>
            <a:ext cx="1404679" cy="1600438"/>
          </a:xfrm>
          <a:prstGeom prst="rect">
            <a:avLst/>
          </a:prstGeom>
        </p:spPr>
        <p:txBody>
          <a:bodyPr wrap="square">
            <a:spAutoFit/>
          </a:bodyPr>
          <a:lstStyle/>
          <a:p>
            <a:pPr algn="just"/>
            <a:r>
              <a:rPr lang="en-US" sz="1400" b="1" dirty="0">
                <a:solidFill>
                  <a:srgbClr val="333333"/>
                </a:solidFill>
                <a:latin typeface="regular_medium"/>
              </a:rPr>
              <a:t>The incentive program was scrapped, resulting in a 70% reduction in electric vehicle sales.</a:t>
            </a:r>
            <a:endParaRPr lang="en-IN" sz="1400" b="1" dirty="0">
              <a:solidFill>
                <a:srgbClr val="333333"/>
              </a:solidFill>
              <a:latin typeface="regular_medium"/>
            </a:endParaRPr>
          </a:p>
        </p:txBody>
      </p:sp>
      <p:sp>
        <p:nvSpPr>
          <p:cNvPr id="68" name="Rectangle 67">
            <a:extLst>
              <a:ext uri="{FF2B5EF4-FFF2-40B4-BE49-F238E27FC236}">
                <a16:creationId xmlns:a16="http://schemas.microsoft.com/office/drawing/2014/main" id="{60C2C380-B619-48A7-B80F-FF30F1B491EA}"/>
              </a:ext>
            </a:extLst>
          </p:cNvPr>
          <p:cNvSpPr/>
          <p:nvPr/>
        </p:nvSpPr>
        <p:spPr>
          <a:xfrm>
            <a:off x="7989133" y="4440115"/>
            <a:ext cx="1665283" cy="2246769"/>
          </a:xfrm>
          <a:prstGeom prst="rect">
            <a:avLst/>
          </a:prstGeom>
        </p:spPr>
        <p:txBody>
          <a:bodyPr wrap="square">
            <a:spAutoFit/>
          </a:bodyPr>
          <a:lstStyle/>
          <a:p>
            <a:pPr algn="just"/>
            <a:r>
              <a:rPr lang="en-IN" sz="1400" b="1" dirty="0">
                <a:solidFill>
                  <a:srgbClr val="333333"/>
                </a:solidFill>
                <a:latin typeface="regular_medium"/>
              </a:rPr>
              <a:t>FAME-I scheme launched </a:t>
            </a:r>
            <a:r>
              <a:rPr lang="en-US" sz="1400" b="1" dirty="0">
                <a:solidFill>
                  <a:srgbClr val="333333"/>
                </a:solidFill>
                <a:latin typeface="regular_medium"/>
              </a:rPr>
              <a:t>on 01-Apr-15 till 31-Mar-19 by the Dept. of </a:t>
            </a:r>
            <a:r>
              <a:rPr lang="en-IN" sz="1400" b="1" dirty="0">
                <a:solidFill>
                  <a:srgbClr val="333333"/>
                </a:solidFill>
                <a:latin typeface="regular_medium"/>
              </a:rPr>
              <a:t>Heavy Industries. Allocated total financial </a:t>
            </a:r>
            <a:r>
              <a:rPr lang="en-US" sz="1400" b="1" dirty="0">
                <a:solidFill>
                  <a:srgbClr val="333333"/>
                </a:solidFill>
                <a:latin typeface="regular_medium"/>
              </a:rPr>
              <a:t>outlay of INR 5.29 billion.</a:t>
            </a:r>
            <a:endParaRPr lang="en-IN" sz="1400" b="1" dirty="0">
              <a:solidFill>
                <a:srgbClr val="333333"/>
              </a:solidFill>
              <a:latin typeface="regular_medium"/>
            </a:endParaRPr>
          </a:p>
        </p:txBody>
      </p:sp>
      <p:sp>
        <p:nvSpPr>
          <p:cNvPr id="69" name="Rectangle 68">
            <a:extLst>
              <a:ext uri="{FF2B5EF4-FFF2-40B4-BE49-F238E27FC236}">
                <a16:creationId xmlns:a16="http://schemas.microsoft.com/office/drawing/2014/main" id="{8D93B464-0150-4877-A031-AF153D4E5338}"/>
              </a:ext>
            </a:extLst>
          </p:cNvPr>
          <p:cNvSpPr/>
          <p:nvPr/>
        </p:nvSpPr>
        <p:spPr>
          <a:xfrm>
            <a:off x="620085" y="2059781"/>
            <a:ext cx="1592751" cy="1600438"/>
          </a:xfrm>
          <a:prstGeom prst="rect">
            <a:avLst/>
          </a:prstGeom>
        </p:spPr>
        <p:txBody>
          <a:bodyPr wrap="square">
            <a:spAutoFit/>
          </a:bodyPr>
          <a:lstStyle/>
          <a:p>
            <a:pPr algn="just"/>
            <a:r>
              <a:rPr lang="en-US" sz="1400" b="1" dirty="0">
                <a:solidFill>
                  <a:srgbClr val="333333"/>
                </a:solidFill>
                <a:latin typeface="regular_medium"/>
              </a:rPr>
              <a:t>The Indian government announced a strategy to reward OEMs with a budget of INR 950 billion.</a:t>
            </a:r>
            <a:endParaRPr lang="en-IN" sz="1400" b="1" dirty="0">
              <a:solidFill>
                <a:srgbClr val="333333"/>
              </a:solidFill>
              <a:latin typeface="regular_medium"/>
            </a:endParaRPr>
          </a:p>
        </p:txBody>
      </p:sp>
      <p:sp>
        <p:nvSpPr>
          <p:cNvPr id="70" name="Rectangle 69">
            <a:extLst>
              <a:ext uri="{FF2B5EF4-FFF2-40B4-BE49-F238E27FC236}">
                <a16:creationId xmlns:a16="http://schemas.microsoft.com/office/drawing/2014/main" id="{1BF9BDC1-FB4F-4CD9-95B6-9C8176399F43}"/>
              </a:ext>
            </a:extLst>
          </p:cNvPr>
          <p:cNvSpPr/>
          <p:nvPr/>
        </p:nvSpPr>
        <p:spPr>
          <a:xfrm>
            <a:off x="5581856" y="2057090"/>
            <a:ext cx="1592751" cy="1600438"/>
          </a:xfrm>
          <a:prstGeom prst="rect">
            <a:avLst/>
          </a:prstGeom>
        </p:spPr>
        <p:txBody>
          <a:bodyPr wrap="square">
            <a:spAutoFit/>
          </a:bodyPr>
          <a:lstStyle/>
          <a:p>
            <a:pPr algn="just"/>
            <a:r>
              <a:rPr lang="en-US" sz="1400" b="1" i="0" u="none" strike="noStrike" baseline="0" dirty="0">
                <a:solidFill>
                  <a:srgbClr val="333333"/>
                </a:solidFill>
                <a:latin typeface="regular_medium"/>
              </a:rPr>
              <a:t>The Indian government has established the National Electric Mobility Mission Plan (NEMMP) 2020.</a:t>
            </a:r>
            <a:endParaRPr lang="en-IN" sz="1400" b="1" dirty="0">
              <a:latin typeface="regular_medium"/>
            </a:endParaRPr>
          </a:p>
        </p:txBody>
      </p:sp>
      <p:sp>
        <p:nvSpPr>
          <p:cNvPr id="71" name="Rectangle 70">
            <a:extLst>
              <a:ext uri="{FF2B5EF4-FFF2-40B4-BE49-F238E27FC236}">
                <a16:creationId xmlns:a16="http://schemas.microsoft.com/office/drawing/2014/main" id="{D1A4D28F-8827-4C5E-A4AA-B37F85CD85BF}"/>
              </a:ext>
            </a:extLst>
          </p:cNvPr>
          <p:cNvSpPr/>
          <p:nvPr/>
        </p:nvSpPr>
        <p:spPr>
          <a:xfrm>
            <a:off x="10384315" y="1456381"/>
            <a:ext cx="1738813" cy="2246769"/>
          </a:xfrm>
          <a:prstGeom prst="rect">
            <a:avLst/>
          </a:prstGeom>
        </p:spPr>
        <p:txBody>
          <a:bodyPr wrap="square">
            <a:spAutoFit/>
          </a:bodyPr>
          <a:lstStyle/>
          <a:p>
            <a:pPr algn="just"/>
            <a:r>
              <a:rPr lang="en-IN" sz="1400" b="1" dirty="0">
                <a:solidFill>
                  <a:srgbClr val="333333"/>
                </a:solidFill>
                <a:latin typeface="regular_medium"/>
              </a:rPr>
              <a:t>FAME-II commenced from 01-Apr-19. The union cabinet </a:t>
            </a:r>
            <a:r>
              <a:rPr lang="en-US" sz="1400" b="1" dirty="0">
                <a:solidFill>
                  <a:srgbClr val="333333"/>
                </a:solidFill>
                <a:latin typeface="regular_medium"/>
              </a:rPr>
              <a:t>approved an outlay of INR </a:t>
            </a:r>
            <a:r>
              <a:rPr lang="en-IN" sz="1400" b="1" dirty="0">
                <a:solidFill>
                  <a:srgbClr val="333333"/>
                </a:solidFill>
                <a:latin typeface="regular_medium"/>
              </a:rPr>
              <a:t>100 billion. </a:t>
            </a:r>
            <a:r>
              <a:rPr lang="en-US" sz="1400" b="1" dirty="0">
                <a:solidFill>
                  <a:srgbClr val="333333"/>
                </a:solidFill>
                <a:latin typeface="regular_medium"/>
              </a:rPr>
              <a:t>Taxes reduced to 5% on</a:t>
            </a:r>
          </a:p>
          <a:p>
            <a:pPr algn="just"/>
            <a:r>
              <a:rPr lang="en-IN" sz="1400" b="1" dirty="0">
                <a:solidFill>
                  <a:srgbClr val="333333"/>
                </a:solidFill>
                <a:latin typeface="regular_medium"/>
              </a:rPr>
              <a:t>EVs and Electric Chargers.</a:t>
            </a:r>
          </a:p>
        </p:txBody>
      </p:sp>
      <p:sp>
        <p:nvSpPr>
          <p:cNvPr id="27" name="Rectangle 26">
            <a:extLst>
              <a:ext uri="{FF2B5EF4-FFF2-40B4-BE49-F238E27FC236}">
                <a16:creationId xmlns:a16="http://schemas.microsoft.com/office/drawing/2014/main" id="{32FCBEBE-125B-461B-8951-0F6730242438}"/>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206D56D4-A27D-48DC-A981-C2B590123C71}"/>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B70C4B15-C30C-42FA-88DF-ED7782327FC6}"/>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Electric Vehicles Policy Roadmap In India</a:t>
            </a:r>
          </a:p>
        </p:txBody>
      </p:sp>
      <p:sp>
        <p:nvSpPr>
          <p:cNvPr id="26" name="TextBox 25">
            <a:extLst>
              <a:ext uri="{FF2B5EF4-FFF2-40B4-BE49-F238E27FC236}">
                <a16:creationId xmlns:a16="http://schemas.microsoft.com/office/drawing/2014/main" id="{C2F57672-D2D9-4829-95DD-7164F3E3CD5D}"/>
              </a:ext>
            </a:extLst>
          </p:cNvPr>
          <p:cNvSpPr txBox="1"/>
          <p:nvPr/>
        </p:nvSpPr>
        <p:spPr>
          <a:xfrm>
            <a:off x="11762513" y="6518511"/>
            <a:ext cx="432327" cy="338554"/>
          </a:xfrm>
          <a:prstGeom prst="rect">
            <a:avLst/>
          </a:prstGeom>
          <a:noFill/>
        </p:spPr>
        <p:txBody>
          <a:bodyPr wrap="square" rtlCol="0">
            <a:spAutoFit/>
          </a:bodyPr>
          <a:lstStyle/>
          <a:p>
            <a:r>
              <a:rPr lang="en-US" sz="1600" dirty="0"/>
              <a:t>14</a:t>
            </a:r>
          </a:p>
        </p:txBody>
      </p:sp>
    </p:spTree>
    <p:extLst>
      <p:ext uri="{BB962C8B-B14F-4D97-AF65-F5344CB8AC3E}">
        <p14:creationId xmlns:p14="http://schemas.microsoft.com/office/powerpoint/2010/main" val="368703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76">
            <a:extLst>
              <a:ext uri="{FF2B5EF4-FFF2-40B4-BE49-F238E27FC236}">
                <a16:creationId xmlns:a16="http://schemas.microsoft.com/office/drawing/2014/main" id="{426CC169-AAD3-4D1A-AF99-B8CD1BFE7390}"/>
              </a:ext>
            </a:extLst>
          </p:cNvPr>
          <p:cNvGrpSpPr/>
          <p:nvPr/>
        </p:nvGrpSpPr>
        <p:grpSpPr>
          <a:xfrm rot="5400000" flipH="1">
            <a:off x="6576569" y="1738475"/>
            <a:ext cx="1863872" cy="1880286"/>
            <a:chOff x="7236296" y="2503826"/>
            <a:chExt cx="1020647" cy="1880286"/>
          </a:xfrm>
          <a:solidFill>
            <a:schemeClr val="accent4"/>
          </a:solidFill>
        </p:grpSpPr>
        <p:sp>
          <p:nvSpPr>
            <p:cNvPr id="4" name="Rectangle 17">
              <a:extLst>
                <a:ext uri="{FF2B5EF4-FFF2-40B4-BE49-F238E27FC236}">
                  <a16:creationId xmlns:a16="http://schemas.microsoft.com/office/drawing/2014/main" id="{55BE378B-91C0-49DA-9759-3FD9ADC818EA}"/>
                </a:ext>
              </a:extLst>
            </p:cNvPr>
            <p:cNvSpPr/>
            <p:nvPr/>
          </p:nvSpPr>
          <p:spPr>
            <a:xfrm rot="5400000">
              <a:off x="7390172" y="4047512"/>
              <a:ext cx="2160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Block Arc 18">
              <a:extLst>
                <a:ext uri="{FF2B5EF4-FFF2-40B4-BE49-F238E27FC236}">
                  <a16:creationId xmlns:a16="http://schemas.microsoft.com/office/drawing/2014/main" id="{3330C3AE-B1E9-4EE4-A6F9-E3D7764ED9E0}"/>
                </a:ext>
              </a:extLst>
            </p:cNvPr>
            <p:cNvSpPr/>
            <p:nvPr/>
          </p:nvSpPr>
          <p:spPr>
            <a:xfrm rot="10800000">
              <a:off x="7236296" y="3469709"/>
              <a:ext cx="914400" cy="914400"/>
            </a:xfrm>
            <a:prstGeom prst="blockArc">
              <a:avLst>
                <a:gd name="adj1" fmla="val 10800000"/>
                <a:gd name="adj2" fmla="val 16285357"/>
                <a:gd name="adj3" fmla="val 237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6" name="Isosceles Triangle 25">
              <a:extLst>
                <a:ext uri="{FF2B5EF4-FFF2-40B4-BE49-F238E27FC236}">
                  <a16:creationId xmlns:a16="http://schemas.microsoft.com/office/drawing/2014/main" id="{823B4694-0895-46A1-A8D2-A4A3BB16DBC7}"/>
                </a:ext>
              </a:extLst>
            </p:cNvPr>
            <p:cNvSpPr/>
            <p:nvPr/>
          </p:nvSpPr>
          <p:spPr>
            <a:xfrm>
              <a:off x="7936724" y="2503826"/>
              <a:ext cx="320219" cy="3525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26">
              <a:extLst>
                <a:ext uri="{FF2B5EF4-FFF2-40B4-BE49-F238E27FC236}">
                  <a16:creationId xmlns:a16="http://schemas.microsoft.com/office/drawing/2014/main" id="{B2EA3FF2-E572-44FF-BDF5-2F3BBFA49FD7}"/>
                </a:ext>
              </a:extLst>
            </p:cNvPr>
            <p:cNvSpPr/>
            <p:nvPr/>
          </p:nvSpPr>
          <p:spPr>
            <a:xfrm>
              <a:off x="8030921" y="2758617"/>
              <a:ext cx="118281"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8" name="그룹 86">
            <a:extLst>
              <a:ext uri="{FF2B5EF4-FFF2-40B4-BE49-F238E27FC236}">
                <a16:creationId xmlns:a16="http://schemas.microsoft.com/office/drawing/2014/main" id="{B089379B-734E-4CF2-B02E-C23735997E48}"/>
              </a:ext>
            </a:extLst>
          </p:cNvPr>
          <p:cNvGrpSpPr/>
          <p:nvPr/>
        </p:nvGrpSpPr>
        <p:grpSpPr>
          <a:xfrm>
            <a:off x="4773825" y="4690276"/>
            <a:ext cx="2150403" cy="1213699"/>
            <a:chOff x="5782771" y="2503826"/>
            <a:chExt cx="2474172" cy="967273"/>
          </a:xfrm>
          <a:solidFill>
            <a:schemeClr val="accent4"/>
          </a:solidFill>
        </p:grpSpPr>
        <p:sp>
          <p:nvSpPr>
            <p:cNvPr id="9" name="Rectangle 17">
              <a:extLst>
                <a:ext uri="{FF2B5EF4-FFF2-40B4-BE49-F238E27FC236}">
                  <a16:creationId xmlns:a16="http://schemas.microsoft.com/office/drawing/2014/main" id="{E88AE065-A578-491B-BFE8-1DE6BF096F28}"/>
                </a:ext>
              </a:extLst>
            </p:cNvPr>
            <p:cNvSpPr/>
            <p:nvPr/>
          </p:nvSpPr>
          <p:spPr>
            <a:xfrm rot="5400000">
              <a:off x="6683044" y="2427373"/>
              <a:ext cx="143453" cy="19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Block Arc 18">
              <a:extLst>
                <a:ext uri="{FF2B5EF4-FFF2-40B4-BE49-F238E27FC236}">
                  <a16:creationId xmlns:a16="http://schemas.microsoft.com/office/drawing/2014/main" id="{E36BC848-0A6D-45EE-B746-D0ACF685468F}"/>
                </a:ext>
              </a:extLst>
            </p:cNvPr>
            <p:cNvSpPr/>
            <p:nvPr/>
          </p:nvSpPr>
          <p:spPr>
            <a:xfrm rot="10800000">
              <a:off x="7236296" y="2555309"/>
              <a:ext cx="914400" cy="914400"/>
            </a:xfrm>
            <a:prstGeom prst="blockArc">
              <a:avLst>
                <a:gd name="adj1" fmla="val 10800000"/>
                <a:gd name="adj2" fmla="val 16285357"/>
                <a:gd name="adj3" fmla="val 237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Isosceles Triangle 25">
              <a:extLst>
                <a:ext uri="{FF2B5EF4-FFF2-40B4-BE49-F238E27FC236}">
                  <a16:creationId xmlns:a16="http://schemas.microsoft.com/office/drawing/2014/main" id="{481E3C4B-FA4C-47D4-93F4-7B614EDD79EE}"/>
                </a:ext>
              </a:extLst>
            </p:cNvPr>
            <p:cNvSpPr/>
            <p:nvPr/>
          </p:nvSpPr>
          <p:spPr>
            <a:xfrm>
              <a:off x="7835185" y="2503826"/>
              <a:ext cx="421758" cy="3635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Rectangle 26">
              <a:extLst>
                <a:ext uri="{FF2B5EF4-FFF2-40B4-BE49-F238E27FC236}">
                  <a16:creationId xmlns:a16="http://schemas.microsoft.com/office/drawing/2014/main" id="{F9FB5905-65ED-450E-B9A2-3FDE0F815173}"/>
                </a:ext>
              </a:extLst>
            </p:cNvPr>
            <p:cNvSpPr/>
            <p:nvPr/>
          </p:nvSpPr>
          <p:spPr>
            <a:xfrm>
              <a:off x="7938064" y="2758617"/>
              <a:ext cx="216000" cy="253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0" name="그룹 1">
            <a:extLst>
              <a:ext uri="{FF2B5EF4-FFF2-40B4-BE49-F238E27FC236}">
                <a16:creationId xmlns:a16="http://schemas.microsoft.com/office/drawing/2014/main" id="{E148DBC8-552D-4959-9479-F82AC724B12F}"/>
              </a:ext>
            </a:extLst>
          </p:cNvPr>
          <p:cNvGrpSpPr/>
          <p:nvPr/>
        </p:nvGrpSpPr>
        <p:grpSpPr>
          <a:xfrm>
            <a:off x="153034" y="5581005"/>
            <a:ext cx="3319433" cy="1222760"/>
            <a:chOff x="-625881" y="5458030"/>
            <a:chExt cx="3319433" cy="1412251"/>
          </a:xfrm>
          <a:solidFill>
            <a:schemeClr val="accent4"/>
          </a:solidFill>
        </p:grpSpPr>
        <p:sp>
          <p:nvSpPr>
            <p:cNvPr id="21" name="Block Arc 20">
              <a:extLst>
                <a:ext uri="{FF2B5EF4-FFF2-40B4-BE49-F238E27FC236}">
                  <a16:creationId xmlns:a16="http://schemas.microsoft.com/office/drawing/2014/main" id="{D391DFB0-02D1-4A4D-BAA5-88362CBD7263}"/>
                </a:ext>
              </a:extLst>
            </p:cNvPr>
            <p:cNvSpPr/>
            <p:nvPr/>
          </p:nvSpPr>
          <p:spPr>
            <a:xfrm>
              <a:off x="-625881" y="5538874"/>
              <a:ext cx="914400" cy="914400"/>
            </a:xfrm>
            <a:prstGeom prst="blockArc">
              <a:avLst>
                <a:gd name="adj1" fmla="val 10800000"/>
                <a:gd name="adj2" fmla="val 16285357"/>
                <a:gd name="adj3" fmla="val 237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2" name="Rectangle 21">
              <a:extLst>
                <a:ext uri="{FF2B5EF4-FFF2-40B4-BE49-F238E27FC236}">
                  <a16:creationId xmlns:a16="http://schemas.microsoft.com/office/drawing/2014/main" id="{FFD4AE79-F250-4904-8A3C-A70E4072355B}"/>
                </a:ext>
              </a:extLst>
            </p:cNvPr>
            <p:cNvSpPr/>
            <p:nvPr/>
          </p:nvSpPr>
          <p:spPr>
            <a:xfrm>
              <a:off x="-625881" y="5955881"/>
              <a:ext cx="2160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Rectangle 22">
              <a:extLst>
                <a:ext uri="{FF2B5EF4-FFF2-40B4-BE49-F238E27FC236}">
                  <a16:creationId xmlns:a16="http://schemas.microsoft.com/office/drawing/2014/main" id="{733BC7F5-C97E-4A08-A359-56BA23F21A17}"/>
                </a:ext>
              </a:extLst>
            </p:cNvPr>
            <p:cNvSpPr/>
            <p:nvPr/>
          </p:nvSpPr>
          <p:spPr>
            <a:xfrm rot="5400000">
              <a:off x="961967" y="4386873"/>
              <a:ext cx="216000" cy="25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4" name="Isosceles Triangle 23">
              <a:extLst>
                <a:ext uri="{FF2B5EF4-FFF2-40B4-BE49-F238E27FC236}">
                  <a16:creationId xmlns:a16="http://schemas.microsoft.com/office/drawing/2014/main" id="{82DCA7DD-FD5D-4E61-A097-3360563AB5F3}"/>
                </a:ext>
              </a:extLst>
            </p:cNvPr>
            <p:cNvSpPr/>
            <p:nvPr/>
          </p:nvSpPr>
          <p:spPr>
            <a:xfrm rot="5400000">
              <a:off x="2300881" y="5487116"/>
              <a:ext cx="421758" cy="3635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5" name="그룹 5">
            <a:extLst>
              <a:ext uri="{FF2B5EF4-FFF2-40B4-BE49-F238E27FC236}">
                <a16:creationId xmlns:a16="http://schemas.microsoft.com/office/drawing/2014/main" id="{8B5B2AE6-3A27-42CB-81FF-3CFE809B24F4}"/>
              </a:ext>
            </a:extLst>
          </p:cNvPr>
          <p:cNvGrpSpPr/>
          <p:nvPr/>
        </p:nvGrpSpPr>
        <p:grpSpPr>
          <a:xfrm>
            <a:off x="9967748" y="1266622"/>
            <a:ext cx="1045343" cy="965883"/>
            <a:chOff x="7236296" y="2503826"/>
            <a:chExt cx="1020647" cy="965883"/>
          </a:xfrm>
          <a:solidFill>
            <a:schemeClr val="accent4"/>
          </a:solidFill>
        </p:grpSpPr>
        <p:sp>
          <p:nvSpPr>
            <p:cNvPr id="26" name="Rectangle 25">
              <a:extLst>
                <a:ext uri="{FF2B5EF4-FFF2-40B4-BE49-F238E27FC236}">
                  <a16:creationId xmlns:a16="http://schemas.microsoft.com/office/drawing/2014/main" id="{8826F52D-505C-4268-B515-33055B75C644}"/>
                </a:ext>
              </a:extLst>
            </p:cNvPr>
            <p:cNvSpPr/>
            <p:nvPr/>
          </p:nvSpPr>
          <p:spPr>
            <a:xfrm rot="5400000">
              <a:off x="7373534" y="3116471"/>
              <a:ext cx="216000" cy="490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Block Arc 26">
              <a:extLst>
                <a:ext uri="{FF2B5EF4-FFF2-40B4-BE49-F238E27FC236}">
                  <a16:creationId xmlns:a16="http://schemas.microsoft.com/office/drawing/2014/main" id="{5C7371AB-C391-4C41-9080-0FE617436F40}"/>
                </a:ext>
              </a:extLst>
            </p:cNvPr>
            <p:cNvSpPr/>
            <p:nvPr/>
          </p:nvSpPr>
          <p:spPr>
            <a:xfrm rot="10800000">
              <a:off x="7236296" y="2555309"/>
              <a:ext cx="914400" cy="914400"/>
            </a:xfrm>
            <a:prstGeom prst="blockArc">
              <a:avLst>
                <a:gd name="adj1" fmla="val 10800000"/>
                <a:gd name="adj2" fmla="val 16285357"/>
                <a:gd name="adj3" fmla="val 237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Isosceles Triangle 27">
              <a:extLst>
                <a:ext uri="{FF2B5EF4-FFF2-40B4-BE49-F238E27FC236}">
                  <a16:creationId xmlns:a16="http://schemas.microsoft.com/office/drawing/2014/main" id="{5A735FF9-E0DF-4DBA-8613-51CE584F2407}"/>
                </a:ext>
              </a:extLst>
            </p:cNvPr>
            <p:cNvSpPr/>
            <p:nvPr/>
          </p:nvSpPr>
          <p:spPr>
            <a:xfrm>
              <a:off x="7835185" y="2503826"/>
              <a:ext cx="421758" cy="3635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Rectangle 28">
              <a:extLst>
                <a:ext uri="{FF2B5EF4-FFF2-40B4-BE49-F238E27FC236}">
                  <a16:creationId xmlns:a16="http://schemas.microsoft.com/office/drawing/2014/main" id="{1ACB3463-6F62-43BC-BAFC-FB7B34F960E2}"/>
                </a:ext>
              </a:extLst>
            </p:cNvPr>
            <p:cNvSpPr/>
            <p:nvPr/>
          </p:nvSpPr>
          <p:spPr>
            <a:xfrm>
              <a:off x="7938064" y="2758617"/>
              <a:ext cx="216000" cy="253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34" name="Group 33">
            <a:extLst>
              <a:ext uri="{FF2B5EF4-FFF2-40B4-BE49-F238E27FC236}">
                <a16:creationId xmlns:a16="http://schemas.microsoft.com/office/drawing/2014/main" id="{321B0014-D691-47FD-8F14-F7B5C8014C0D}"/>
              </a:ext>
            </a:extLst>
          </p:cNvPr>
          <p:cNvGrpSpPr/>
          <p:nvPr/>
        </p:nvGrpSpPr>
        <p:grpSpPr>
          <a:xfrm>
            <a:off x="847885" y="1032478"/>
            <a:ext cx="5738038" cy="1923737"/>
            <a:chOff x="6204676" y="1433695"/>
            <a:chExt cx="3344721" cy="1923737"/>
          </a:xfrm>
        </p:grpSpPr>
        <p:sp>
          <p:nvSpPr>
            <p:cNvPr id="35" name="TextBox 34">
              <a:extLst>
                <a:ext uri="{FF2B5EF4-FFF2-40B4-BE49-F238E27FC236}">
                  <a16:creationId xmlns:a16="http://schemas.microsoft.com/office/drawing/2014/main" id="{50D5D9DE-B131-42AE-8C21-7A3C6E2CB64A}"/>
                </a:ext>
              </a:extLst>
            </p:cNvPr>
            <p:cNvSpPr txBox="1"/>
            <p:nvPr/>
          </p:nvSpPr>
          <p:spPr>
            <a:xfrm>
              <a:off x="6210998" y="1433695"/>
              <a:ext cx="2931973" cy="338554"/>
            </a:xfrm>
            <a:prstGeom prst="rect">
              <a:avLst/>
            </a:prstGeom>
            <a:noFill/>
          </p:spPr>
          <p:txBody>
            <a:bodyPr wrap="square" rtlCol="0">
              <a:spAutoFit/>
            </a:bodyPr>
            <a:lstStyle/>
            <a:p>
              <a:r>
                <a:rPr lang="en-US" altLang="ko-KR" sz="1600" b="1" dirty="0">
                  <a:ln w="0"/>
                  <a:effectLst>
                    <a:outerShdw blurRad="38100" dist="25400" dir="5400000" algn="ctr" rotWithShape="0">
                      <a:srgbClr val="6E747A">
                        <a:alpha val="43000"/>
                      </a:srgbClr>
                    </a:outerShdw>
                  </a:effectLst>
                  <a:cs typeface="Arial" pitchFamily="34" charset="0"/>
                </a:rPr>
                <a:t>DELHI ELECTRIC VEHICLES POLICY 2020</a:t>
              </a:r>
              <a:endParaRPr lang="ko-KR" altLang="en-US" sz="1600" b="1" dirty="0">
                <a:ln w="0"/>
                <a:effectLst>
                  <a:outerShdw blurRad="38100" dist="25400" dir="5400000" algn="ctr" rotWithShape="0">
                    <a:srgbClr val="6E747A">
                      <a:alpha val="43000"/>
                    </a:srgbClr>
                  </a:outerShdw>
                </a:effectLst>
                <a:cs typeface="Arial" pitchFamily="34" charset="0"/>
              </a:endParaRPr>
            </a:p>
          </p:txBody>
        </p:sp>
        <p:sp>
          <p:nvSpPr>
            <p:cNvPr id="36" name="TextBox 35">
              <a:extLst>
                <a:ext uri="{FF2B5EF4-FFF2-40B4-BE49-F238E27FC236}">
                  <a16:creationId xmlns:a16="http://schemas.microsoft.com/office/drawing/2014/main" id="{7E983CCD-CD1E-462D-BC6D-3F5C6D6007EA}"/>
                </a:ext>
              </a:extLst>
            </p:cNvPr>
            <p:cNvSpPr txBox="1"/>
            <p:nvPr/>
          </p:nvSpPr>
          <p:spPr>
            <a:xfrm>
              <a:off x="6204676" y="1756994"/>
              <a:ext cx="3344721" cy="1600438"/>
            </a:xfrm>
            <a:prstGeom prst="rect">
              <a:avLst/>
            </a:prstGeom>
            <a:noFill/>
          </p:spPr>
          <p:txBody>
            <a:bodyPr wrap="square" rtlCol="0">
              <a:spAutoFit/>
            </a:bodyPr>
            <a:lstStyle>
              <a:defPPr>
                <a:defRPr lang="en-US"/>
              </a:defPPr>
              <a:lvl1pPr marL="171450" indent="-171450" algn="just">
                <a:buFont typeface="Arial" panose="020B0604020202020204" pitchFamily="34" charset="0"/>
                <a:buChar char="•"/>
                <a:defRPr sz="1400">
                  <a:solidFill>
                    <a:schemeClr val="accent3"/>
                  </a:solidFill>
                  <a:latin typeface="regular_medium"/>
                  <a:cs typeface="Arial" pitchFamily="34" charset="0"/>
                </a:defRPr>
              </a:lvl1pPr>
            </a:lstStyle>
            <a:p>
              <a:r>
                <a:rPr lang="en-US" altLang="ko-KR" dirty="0"/>
                <a:t>By 2024, the goal is for 25% of new car registrations to be electric.</a:t>
              </a:r>
            </a:p>
            <a:p>
              <a:r>
                <a:rPr lang="en-US" altLang="ko-KR" dirty="0"/>
                <a:t>A monetary buying incentive Rs. 5000/- per kWh of battery capacity provided for 2W and based on a maximum reward of Rs. 30000/- per vehicle.</a:t>
              </a:r>
            </a:p>
            <a:p>
              <a:r>
                <a:rPr lang="en-US" altLang="ko-KR" dirty="0"/>
                <a:t>Inceptive of scrapping or deregistering old highly polluting 2W.</a:t>
              </a:r>
            </a:p>
            <a:p>
              <a:r>
                <a:rPr lang="en-US" altLang="ko-KR" dirty="0"/>
                <a:t>Purchase inceptive of Rs. 30000/- per vehicle to owners of E-Rickshaw and E-Carts and E-Autos.</a:t>
              </a:r>
              <a:endParaRPr lang="ko-KR" altLang="en-US" dirty="0"/>
            </a:p>
          </p:txBody>
        </p:sp>
      </p:grpSp>
      <p:sp>
        <p:nvSpPr>
          <p:cNvPr id="50" name="TextBox 49">
            <a:extLst>
              <a:ext uri="{FF2B5EF4-FFF2-40B4-BE49-F238E27FC236}">
                <a16:creationId xmlns:a16="http://schemas.microsoft.com/office/drawing/2014/main" id="{B13EC1EC-4EA5-45C5-B49C-5639F5FFF10C}"/>
              </a:ext>
            </a:extLst>
          </p:cNvPr>
          <p:cNvSpPr txBox="1"/>
          <p:nvPr/>
        </p:nvSpPr>
        <p:spPr>
          <a:xfrm>
            <a:off x="-14940" y="895604"/>
            <a:ext cx="1045343" cy="769441"/>
          </a:xfrm>
          <a:prstGeom prst="rect">
            <a:avLst/>
          </a:prstGeom>
          <a:noFill/>
        </p:spPr>
        <p:txBody>
          <a:bodyPr wrap="square" rtlCol="0">
            <a:spAutoFit/>
          </a:bodyPr>
          <a:lstStyle/>
          <a:p>
            <a:pPr algn="ctr"/>
            <a:r>
              <a:rPr lang="en-US" altLang="ko-KR" sz="4400" b="1" dirty="0">
                <a:ln w="12700">
                  <a:solidFill>
                    <a:schemeClr val="bg1"/>
                  </a:solidFill>
                </a:ln>
                <a:solidFill>
                  <a:schemeClr val="accent1"/>
                </a:solidFill>
                <a:cs typeface="Arial" pitchFamily="34" charset="0"/>
              </a:rPr>
              <a:t>01</a:t>
            </a:r>
            <a:endParaRPr lang="ko-KR" altLang="en-US" sz="4400" b="1" dirty="0">
              <a:ln w="12700">
                <a:solidFill>
                  <a:schemeClr val="bg1"/>
                </a:solidFill>
              </a:ln>
              <a:solidFill>
                <a:schemeClr val="accent1"/>
              </a:solidFill>
              <a:cs typeface="Arial" pitchFamily="34" charset="0"/>
            </a:endParaRPr>
          </a:p>
        </p:txBody>
      </p:sp>
      <p:sp>
        <p:nvSpPr>
          <p:cNvPr id="51" name="TextBox 50">
            <a:extLst>
              <a:ext uri="{FF2B5EF4-FFF2-40B4-BE49-F238E27FC236}">
                <a16:creationId xmlns:a16="http://schemas.microsoft.com/office/drawing/2014/main" id="{951CFB33-90BC-4CE1-BA05-9D2415F7C19E}"/>
              </a:ext>
            </a:extLst>
          </p:cNvPr>
          <p:cNvSpPr txBox="1"/>
          <p:nvPr/>
        </p:nvSpPr>
        <p:spPr>
          <a:xfrm>
            <a:off x="0" y="3165066"/>
            <a:ext cx="1045343"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cs typeface="Arial" pitchFamily="34" charset="0"/>
              </a:rPr>
              <a:t>02</a:t>
            </a:r>
            <a:endParaRPr lang="ko-KR" altLang="en-US" sz="4400" b="1" dirty="0">
              <a:ln w="12700">
                <a:solidFill>
                  <a:schemeClr val="bg1"/>
                </a:solidFill>
              </a:ln>
              <a:solidFill>
                <a:schemeClr val="accent2"/>
              </a:solidFill>
              <a:cs typeface="Arial" pitchFamily="34" charset="0"/>
            </a:endParaRPr>
          </a:p>
        </p:txBody>
      </p:sp>
      <p:grpSp>
        <p:nvGrpSpPr>
          <p:cNvPr id="58" name="Group 57">
            <a:extLst>
              <a:ext uri="{FF2B5EF4-FFF2-40B4-BE49-F238E27FC236}">
                <a16:creationId xmlns:a16="http://schemas.microsoft.com/office/drawing/2014/main" id="{64AC3E49-1C11-4935-84CD-7526D3FD9ADE}"/>
              </a:ext>
            </a:extLst>
          </p:cNvPr>
          <p:cNvGrpSpPr/>
          <p:nvPr/>
        </p:nvGrpSpPr>
        <p:grpSpPr>
          <a:xfrm flipH="1">
            <a:off x="3495093" y="5551707"/>
            <a:ext cx="1199380" cy="461665"/>
            <a:chOff x="8760955" y="-377720"/>
            <a:chExt cx="5693435" cy="2191516"/>
          </a:xfrm>
        </p:grpSpPr>
        <p:sp>
          <p:nvSpPr>
            <p:cNvPr id="59" name="Freeform: Shape 58">
              <a:extLst>
                <a:ext uri="{FF2B5EF4-FFF2-40B4-BE49-F238E27FC236}">
                  <a16:creationId xmlns:a16="http://schemas.microsoft.com/office/drawing/2014/main" id="{29EDBA7D-F459-4540-951E-213CAEAA6C49}"/>
                </a:ext>
              </a:extLst>
            </p:cNvPr>
            <p:cNvSpPr/>
            <p:nvPr/>
          </p:nvSpPr>
          <p:spPr>
            <a:xfrm>
              <a:off x="8760955" y="-377720"/>
              <a:ext cx="5693435" cy="2191516"/>
            </a:xfrm>
            <a:custGeom>
              <a:avLst/>
              <a:gdLst>
                <a:gd name="connsiteX0" fmla="*/ 4600718 w 5693435"/>
                <a:gd name="connsiteY0" fmla="*/ 1294928 h 2191516"/>
                <a:gd name="connsiteX1" fmla="*/ 5049011 w 5693435"/>
                <a:gd name="connsiteY1" fmla="*/ 1743222 h 2191516"/>
                <a:gd name="connsiteX2" fmla="*/ 4600718 w 5693435"/>
                <a:gd name="connsiteY2" fmla="*/ 2191516 h 2191516"/>
                <a:gd name="connsiteX3" fmla="*/ 4152424 w 5693435"/>
                <a:gd name="connsiteY3" fmla="*/ 1743222 h 2191516"/>
                <a:gd name="connsiteX4" fmla="*/ 4600718 w 5693435"/>
                <a:gd name="connsiteY4" fmla="*/ 1294928 h 2191516"/>
                <a:gd name="connsiteX5" fmla="*/ 1056397 w 5693435"/>
                <a:gd name="connsiteY5" fmla="*/ 1285588 h 2191516"/>
                <a:gd name="connsiteX6" fmla="*/ 1504690 w 5693435"/>
                <a:gd name="connsiteY6" fmla="*/ 1733882 h 2191516"/>
                <a:gd name="connsiteX7" fmla="*/ 1504690 w 5693435"/>
                <a:gd name="connsiteY7" fmla="*/ 1743221 h 2191516"/>
                <a:gd name="connsiteX8" fmla="*/ 1056397 w 5693435"/>
                <a:gd name="connsiteY8" fmla="*/ 2177503 h 2191516"/>
                <a:gd name="connsiteX9" fmla="*/ 608103 w 5693435"/>
                <a:gd name="connsiteY9" fmla="*/ 1743221 h 2191516"/>
                <a:gd name="connsiteX10" fmla="*/ 608103 w 5693435"/>
                <a:gd name="connsiteY10" fmla="*/ 1733882 h 2191516"/>
                <a:gd name="connsiteX11" fmla="*/ 1056397 w 5693435"/>
                <a:gd name="connsiteY11" fmla="*/ 1285588 h 2191516"/>
                <a:gd name="connsiteX12" fmla="*/ 3178968 w 5693435"/>
                <a:gd name="connsiteY12" fmla="*/ 1 h 2191516"/>
                <a:gd name="connsiteX13" fmla="*/ 5020993 w 5693435"/>
                <a:gd name="connsiteY13" fmla="*/ 454377 h 2191516"/>
                <a:gd name="connsiteX14" fmla="*/ 5123727 w 5693435"/>
                <a:gd name="connsiteY14" fmla="*/ 491735 h 2191516"/>
                <a:gd name="connsiteX15" fmla="*/ 5459948 w 5693435"/>
                <a:gd name="connsiteY15" fmla="*/ 491735 h 2191516"/>
                <a:gd name="connsiteX16" fmla="*/ 5534663 w 5693435"/>
                <a:gd name="connsiteY16" fmla="*/ 566450 h 2191516"/>
                <a:gd name="connsiteX17" fmla="*/ 5534663 w 5693435"/>
                <a:gd name="connsiteY17" fmla="*/ 1038095 h 2191516"/>
                <a:gd name="connsiteX18" fmla="*/ 5693435 w 5693435"/>
                <a:gd name="connsiteY18" fmla="*/ 1178187 h 2191516"/>
                <a:gd name="connsiteX19" fmla="*/ 5693435 w 5693435"/>
                <a:gd name="connsiteY19" fmla="*/ 1579784 h 2191516"/>
                <a:gd name="connsiteX20" fmla="*/ 5315189 w 5693435"/>
                <a:gd name="connsiteY20" fmla="*/ 1738554 h 2191516"/>
                <a:gd name="connsiteX21" fmla="*/ 5081703 w 5693435"/>
                <a:gd name="connsiteY21" fmla="*/ 1738554 h 2191516"/>
                <a:gd name="connsiteX22" fmla="*/ 4610057 w 5693435"/>
                <a:gd name="connsiteY22" fmla="*/ 1266909 h 2191516"/>
                <a:gd name="connsiteX23" fmla="*/ 4138413 w 5693435"/>
                <a:gd name="connsiteY23" fmla="*/ 1738554 h 2191516"/>
                <a:gd name="connsiteX24" fmla="*/ 1532709 w 5693435"/>
                <a:gd name="connsiteY24" fmla="*/ 1738554 h 2191516"/>
                <a:gd name="connsiteX25" fmla="*/ 1532709 w 5693435"/>
                <a:gd name="connsiteY25" fmla="*/ 1729215 h 2191516"/>
                <a:gd name="connsiteX26" fmla="*/ 1061064 w 5693435"/>
                <a:gd name="connsiteY26" fmla="*/ 1257570 h 2191516"/>
                <a:gd name="connsiteX27" fmla="*/ 589419 w 5693435"/>
                <a:gd name="connsiteY27" fmla="*/ 1729215 h 2191516"/>
                <a:gd name="connsiteX28" fmla="*/ 589419 w 5693435"/>
                <a:gd name="connsiteY28" fmla="*/ 1738554 h 2191516"/>
                <a:gd name="connsiteX29" fmla="*/ 150470 w 5693435"/>
                <a:gd name="connsiteY29" fmla="*/ 1738554 h 2191516"/>
                <a:gd name="connsiteX30" fmla="*/ 1038 w 5693435"/>
                <a:gd name="connsiteY30" fmla="*/ 1593790 h 2191516"/>
                <a:gd name="connsiteX31" fmla="*/ 1038 w 5693435"/>
                <a:gd name="connsiteY31" fmla="*/ 1182854 h 2191516"/>
                <a:gd name="connsiteX32" fmla="*/ 337259 w 5693435"/>
                <a:gd name="connsiteY32" fmla="*/ 888664 h 2191516"/>
                <a:gd name="connsiteX33" fmla="*/ 1327241 w 5693435"/>
                <a:gd name="connsiteY33" fmla="*/ 659845 h 2191516"/>
                <a:gd name="connsiteX34" fmla="*/ 1537377 w 5693435"/>
                <a:gd name="connsiteY34" fmla="*/ 524425 h 2191516"/>
                <a:gd name="connsiteX35" fmla="*/ 2844900 w 5693435"/>
                <a:gd name="connsiteY35" fmla="*/ 1416 h 2191516"/>
                <a:gd name="connsiteX36" fmla="*/ 3178968 w 5693435"/>
                <a:gd name="connsiteY36" fmla="*/ 1 h 21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93435" h="2191516">
                  <a:moveTo>
                    <a:pt x="4600718" y="1294928"/>
                  </a:moveTo>
                  <a:cubicBezTo>
                    <a:pt x="4848304" y="1294928"/>
                    <a:pt x="5049011" y="1495636"/>
                    <a:pt x="5049011" y="1743222"/>
                  </a:cubicBezTo>
                  <a:cubicBezTo>
                    <a:pt x="5049011" y="1990808"/>
                    <a:pt x="4848304" y="2191516"/>
                    <a:pt x="4600718" y="2191516"/>
                  </a:cubicBezTo>
                  <a:cubicBezTo>
                    <a:pt x="4353132" y="2191516"/>
                    <a:pt x="4152424" y="1990808"/>
                    <a:pt x="4152424" y="1743222"/>
                  </a:cubicBezTo>
                  <a:cubicBezTo>
                    <a:pt x="4152424" y="1495636"/>
                    <a:pt x="4353132" y="1294928"/>
                    <a:pt x="4600718" y="1294928"/>
                  </a:cubicBezTo>
                  <a:close/>
                  <a:moveTo>
                    <a:pt x="1056397" y="1285588"/>
                  </a:moveTo>
                  <a:cubicBezTo>
                    <a:pt x="1299223" y="1285588"/>
                    <a:pt x="1500018" y="1486384"/>
                    <a:pt x="1504690" y="1733882"/>
                  </a:cubicBezTo>
                  <a:cubicBezTo>
                    <a:pt x="1504690" y="1733882"/>
                    <a:pt x="1504690" y="1738549"/>
                    <a:pt x="1504690" y="1743221"/>
                  </a:cubicBezTo>
                  <a:cubicBezTo>
                    <a:pt x="1495351" y="1981375"/>
                    <a:pt x="1299223" y="2177503"/>
                    <a:pt x="1056397" y="2177503"/>
                  </a:cubicBezTo>
                  <a:cubicBezTo>
                    <a:pt x="813571" y="2177503"/>
                    <a:pt x="612770" y="1986047"/>
                    <a:pt x="608103" y="1743221"/>
                  </a:cubicBezTo>
                  <a:cubicBezTo>
                    <a:pt x="608103" y="1743221"/>
                    <a:pt x="608103" y="1738549"/>
                    <a:pt x="608103" y="1733882"/>
                  </a:cubicBezTo>
                  <a:cubicBezTo>
                    <a:pt x="608103" y="1486384"/>
                    <a:pt x="808899" y="1285588"/>
                    <a:pt x="1056397" y="1285588"/>
                  </a:cubicBezTo>
                  <a:close/>
                  <a:moveTo>
                    <a:pt x="3178968" y="1"/>
                  </a:moveTo>
                  <a:cubicBezTo>
                    <a:pt x="3937179" y="-192"/>
                    <a:pt x="4547016" y="37604"/>
                    <a:pt x="5020993" y="454377"/>
                  </a:cubicBezTo>
                  <a:cubicBezTo>
                    <a:pt x="5049012" y="477728"/>
                    <a:pt x="5086370" y="491735"/>
                    <a:pt x="5123727" y="491735"/>
                  </a:cubicBezTo>
                  <a:lnTo>
                    <a:pt x="5459948" y="491735"/>
                  </a:lnTo>
                  <a:cubicBezTo>
                    <a:pt x="5501978" y="491735"/>
                    <a:pt x="5534663" y="524425"/>
                    <a:pt x="5534663" y="566450"/>
                  </a:cubicBezTo>
                  <a:lnTo>
                    <a:pt x="5534663" y="1038095"/>
                  </a:lnTo>
                  <a:cubicBezTo>
                    <a:pt x="5618719" y="1038095"/>
                    <a:pt x="5688767" y="1103471"/>
                    <a:pt x="5693435" y="1178187"/>
                  </a:cubicBezTo>
                  <a:lnTo>
                    <a:pt x="5693435" y="1579784"/>
                  </a:lnTo>
                  <a:lnTo>
                    <a:pt x="5315189" y="1738554"/>
                  </a:lnTo>
                  <a:lnTo>
                    <a:pt x="5081703" y="1738554"/>
                  </a:lnTo>
                  <a:cubicBezTo>
                    <a:pt x="5081703" y="1477050"/>
                    <a:pt x="4871563" y="1266909"/>
                    <a:pt x="4610057" y="1266909"/>
                  </a:cubicBezTo>
                  <a:cubicBezTo>
                    <a:pt x="4348553" y="1266909"/>
                    <a:pt x="4138413" y="1477050"/>
                    <a:pt x="4138413" y="1738554"/>
                  </a:cubicBezTo>
                  <a:lnTo>
                    <a:pt x="1532709" y="1738554"/>
                  </a:lnTo>
                  <a:cubicBezTo>
                    <a:pt x="1532709" y="1738554"/>
                    <a:pt x="1532709" y="1733882"/>
                    <a:pt x="1532709" y="1729215"/>
                  </a:cubicBezTo>
                  <a:cubicBezTo>
                    <a:pt x="1532709" y="1467710"/>
                    <a:pt x="1322569" y="1257570"/>
                    <a:pt x="1061064" y="1257570"/>
                  </a:cubicBezTo>
                  <a:cubicBezTo>
                    <a:pt x="799559" y="1257570"/>
                    <a:pt x="589419" y="1467710"/>
                    <a:pt x="589419" y="1729215"/>
                  </a:cubicBezTo>
                  <a:cubicBezTo>
                    <a:pt x="589419" y="1729215"/>
                    <a:pt x="589419" y="1733882"/>
                    <a:pt x="589419" y="1738554"/>
                  </a:cubicBezTo>
                  <a:lnTo>
                    <a:pt x="150470" y="1738554"/>
                  </a:lnTo>
                  <a:cubicBezTo>
                    <a:pt x="71082" y="1738554"/>
                    <a:pt x="1038" y="1673178"/>
                    <a:pt x="1038" y="1593790"/>
                  </a:cubicBezTo>
                  <a:lnTo>
                    <a:pt x="1038" y="1182854"/>
                  </a:lnTo>
                  <a:cubicBezTo>
                    <a:pt x="1038" y="1182854"/>
                    <a:pt x="-36319" y="986726"/>
                    <a:pt x="337259" y="888664"/>
                  </a:cubicBezTo>
                  <a:cubicBezTo>
                    <a:pt x="608103" y="818616"/>
                    <a:pt x="1061064" y="729893"/>
                    <a:pt x="1327241" y="659845"/>
                  </a:cubicBezTo>
                  <a:cubicBezTo>
                    <a:pt x="1439315" y="631827"/>
                    <a:pt x="1476667" y="575790"/>
                    <a:pt x="1537377" y="524425"/>
                  </a:cubicBezTo>
                  <a:cubicBezTo>
                    <a:pt x="1714826" y="370322"/>
                    <a:pt x="2242508" y="6083"/>
                    <a:pt x="2844900" y="1416"/>
                  </a:cubicBezTo>
                  <a:cubicBezTo>
                    <a:pt x="2959308" y="832"/>
                    <a:pt x="3070652" y="29"/>
                    <a:pt x="3178968" y="1"/>
                  </a:cubicBezTo>
                  <a:close/>
                </a:path>
              </a:pathLst>
            </a:custGeom>
            <a:solidFill>
              <a:schemeClr val="accent1"/>
            </a:solidFill>
            <a:ln w="9525" cap="flat">
              <a:noFill/>
              <a:prstDash val="solid"/>
              <a:miter/>
            </a:ln>
          </p:spPr>
          <p:txBody>
            <a:bodyPr wrap="square" rtlCol="0" anchor="ctr">
              <a:noAutofit/>
            </a:bodyPr>
            <a:lstStyle/>
            <a:p>
              <a:endParaRPr lang="en-US" dirty="0"/>
            </a:p>
          </p:txBody>
        </p:sp>
        <p:sp>
          <p:nvSpPr>
            <p:cNvPr id="60" name="Freeform: Shape 59">
              <a:extLst>
                <a:ext uri="{FF2B5EF4-FFF2-40B4-BE49-F238E27FC236}">
                  <a16:creationId xmlns:a16="http://schemas.microsoft.com/office/drawing/2014/main" id="{DEF4FD6F-7CB8-45E6-B962-660DF90BA7C8}"/>
                </a:ext>
              </a:extLst>
            </p:cNvPr>
            <p:cNvSpPr/>
            <p:nvPr/>
          </p:nvSpPr>
          <p:spPr>
            <a:xfrm>
              <a:off x="8804018" y="-238642"/>
              <a:ext cx="5435563" cy="1820108"/>
            </a:xfrm>
            <a:custGeom>
              <a:avLst/>
              <a:gdLst>
                <a:gd name="connsiteX0" fmla="*/ 4557655 w 5435563"/>
                <a:gd name="connsiteY0" fmla="*/ 1529428 h 1820108"/>
                <a:gd name="connsiteX1" fmla="*/ 4478272 w 5435563"/>
                <a:gd name="connsiteY1" fmla="*/ 1608811 h 1820108"/>
                <a:gd name="connsiteX2" fmla="*/ 4557655 w 5435563"/>
                <a:gd name="connsiteY2" fmla="*/ 1688199 h 1820108"/>
                <a:gd name="connsiteX3" fmla="*/ 4637043 w 5435563"/>
                <a:gd name="connsiteY3" fmla="*/ 1608811 h 1820108"/>
                <a:gd name="connsiteX4" fmla="*/ 4557655 w 5435563"/>
                <a:gd name="connsiteY4" fmla="*/ 1529428 h 1820108"/>
                <a:gd name="connsiteX5" fmla="*/ 1020344 w 5435563"/>
                <a:gd name="connsiteY5" fmla="*/ 1519142 h 1820108"/>
                <a:gd name="connsiteX6" fmla="*/ 940961 w 5435563"/>
                <a:gd name="connsiteY6" fmla="*/ 1598525 h 1820108"/>
                <a:gd name="connsiteX7" fmla="*/ 1020344 w 5435563"/>
                <a:gd name="connsiteY7" fmla="*/ 1677913 h 1820108"/>
                <a:gd name="connsiteX8" fmla="*/ 1099732 w 5435563"/>
                <a:gd name="connsiteY8" fmla="*/ 1598525 h 1820108"/>
                <a:gd name="connsiteX9" fmla="*/ 1020344 w 5435563"/>
                <a:gd name="connsiteY9" fmla="*/ 1519142 h 1820108"/>
                <a:gd name="connsiteX10" fmla="*/ 4559013 w 5435563"/>
                <a:gd name="connsiteY10" fmla="*/ 1390497 h 1820108"/>
                <a:gd name="connsiteX11" fmla="*/ 4710906 w 5435563"/>
                <a:gd name="connsiteY11" fmla="*/ 1453414 h 1820108"/>
                <a:gd name="connsiteX12" fmla="*/ 4710906 w 5435563"/>
                <a:gd name="connsiteY12" fmla="*/ 1757194 h 1820108"/>
                <a:gd name="connsiteX13" fmla="*/ 4407121 w 5435563"/>
                <a:gd name="connsiteY13" fmla="*/ 1757194 h 1820108"/>
                <a:gd name="connsiteX14" fmla="*/ 4407121 w 5435563"/>
                <a:gd name="connsiteY14" fmla="*/ 1453414 h 1820108"/>
                <a:gd name="connsiteX15" fmla="*/ 4559013 w 5435563"/>
                <a:gd name="connsiteY15" fmla="*/ 1390497 h 1820108"/>
                <a:gd name="connsiteX16" fmla="*/ 1011256 w 5435563"/>
                <a:gd name="connsiteY16" fmla="*/ 1374632 h 1820108"/>
                <a:gd name="connsiteX17" fmla="*/ 1163148 w 5435563"/>
                <a:gd name="connsiteY17" fmla="*/ 1437549 h 1820108"/>
                <a:gd name="connsiteX18" fmla="*/ 1163148 w 5435563"/>
                <a:gd name="connsiteY18" fmla="*/ 1741329 h 1820108"/>
                <a:gd name="connsiteX19" fmla="*/ 859363 w 5435563"/>
                <a:gd name="connsiteY19" fmla="*/ 1741329 h 1820108"/>
                <a:gd name="connsiteX20" fmla="*/ 859367 w 5435563"/>
                <a:gd name="connsiteY20" fmla="*/ 1437549 h 1820108"/>
                <a:gd name="connsiteX21" fmla="*/ 1011256 w 5435563"/>
                <a:gd name="connsiteY21" fmla="*/ 1374632 h 1820108"/>
                <a:gd name="connsiteX22" fmla="*/ 0 w 5435563"/>
                <a:gd name="connsiteY22" fmla="*/ 983067 h 1820108"/>
                <a:gd name="connsiteX23" fmla="*/ 373578 w 5435563"/>
                <a:gd name="connsiteY23" fmla="*/ 983067 h 1820108"/>
                <a:gd name="connsiteX24" fmla="*/ 401596 w 5435563"/>
                <a:gd name="connsiteY24" fmla="*/ 1081134 h 1820108"/>
                <a:gd name="connsiteX25" fmla="*/ 331553 w 5435563"/>
                <a:gd name="connsiteY25" fmla="*/ 1179195 h 1820108"/>
                <a:gd name="connsiteX26" fmla="*/ 303535 w 5435563"/>
                <a:gd name="connsiteY26" fmla="*/ 1197874 h 1820108"/>
                <a:gd name="connsiteX27" fmla="*/ 56037 w 5435563"/>
                <a:gd name="connsiteY27" fmla="*/ 1197874 h 1820108"/>
                <a:gd name="connsiteX28" fmla="*/ 0 w 5435563"/>
                <a:gd name="connsiteY28" fmla="*/ 1141838 h 1820108"/>
                <a:gd name="connsiteX29" fmla="*/ 0 w 5435563"/>
                <a:gd name="connsiteY29" fmla="*/ 983067 h 1820108"/>
                <a:gd name="connsiteX30" fmla="*/ 2993298 w 5435563"/>
                <a:gd name="connsiteY30" fmla="*/ 707556 h 1820108"/>
                <a:gd name="connsiteX31" fmla="*/ 3021316 w 5435563"/>
                <a:gd name="connsiteY31" fmla="*/ 716896 h 1820108"/>
                <a:gd name="connsiteX32" fmla="*/ 3021316 w 5435563"/>
                <a:gd name="connsiteY32" fmla="*/ 1323961 h 1820108"/>
                <a:gd name="connsiteX33" fmla="*/ 2993298 w 5435563"/>
                <a:gd name="connsiteY33" fmla="*/ 1333300 h 1820108"/>
                <a:gd name="connsiteX34" fmla="*/ 2965280 w 5435563"/>
                <a:gd name="connsiteY34" fmla="*/ 1323961 h 1820108"/>
                <a:gd name="connsiteX35" fmla="*/ 2965280 w 5435563"/>
                <a:gd name="connsiteY35" fmla="*/ 716896 h 1820108"/>
                <a:gd name="connsiteX36" fmla="*/ 2993298 w 5435563"/>
                <a:gd name="connsiteY36" fmla="*/ 707556 h 1820108"/>
                <a:gd name="connsiteX37" fmla="*/ 5390616 w 5435563"/>
                <a:gd name="connsiteY37" fmla="*/ 549368 h 1820108"/>
                <a:gd name="connsiteX38" fmla="*/ 5435563 w 5435563"/>
                <a:gd name="connsiteY38" fmla="*/ 600150 h 1820108"/>
                <a:gd name="connsiteX39" fmla="*/ 5435563 w 5435563"/>
                <a:gd name="connsiteY39" fmla="*/ 796279 h 1820108"/>
                <a:gd name="connsiteX40" fmla="*/ 5346836 w 5435563"/>
                <a:gd name="connsiteY40" fmla="*/ 899013 h 1820108"/>
                <a:gd name="connsiteX41" fmla="*/ 5230096 w 5435563"/>
                <a:gd name="connsiteY41" fmla="*/ 899013 h 1820108"/>
                <a:gd name="connsiteX42" fmla="*/ 5164720 w 5435563"/>
                <a:gd name="connsiteY42" fmla="*/ 805618 h 1820108"/>
                <a:gd name="connsiteX43" fmla="*/ 5314151 w 5435563"/>
                <a:gd name="connsiteY43" fmla="*/ 572132 h 1820108"/>
                <a:gd name="connsiteX44" fmla="*/ 5390616 w 5435563"/>
                <a:gd name="connsiteY44" fmla="*/ 549368 h 1820108"/>
                <a:gd name="connsiteX45" fmla="*/ 1900577 w 5435563"/>
                <a:gd name="connsiteY45" fmla="*/ 253987 h 1820108"/>
                <a:gd name="connsiteX46" fmla="*/ 1900577 w 5435563"/>
                <a:gd name="connsiteY46" fmla="*/ 497421 h 1820108"/>
                <a:gd name="connsiteX47" fmla="*/ 1653084 w 5435563"/>
                <a:gd name="connsiteY47" fmla="*/ 497421 h 1820108"/>
                <a:gd name="connsiteX48" fmla="*/ 1676430 w 5435563"/>
                <a:gd name="connsiteY48" fmla="*/ 399354 h 1820108"/>
                <a:gd name="connsiteX49" fmla="*/ 1866942 w 5435563"/>
                <a:gd name="connsiteY49" fmla="*/ 271813 h 1820108"/>
                <a:gd name="connsiteX50" fmla="*/ 4277471 w 5435563"/>
                <a:gd name="connsiteY50" fmla="*/ 112580 h 1820108"/>
                <a:gd name="connsiteX51" fmla="*/ 4424716 w 5435563"/>
                <a:gd name="connsiteY51" fmla="*/ 157006 h 1820108"/>
                <a:gd name="connsiteX52" fmla="*/ 4702414 w 5435563"/>
                <a:gd name="connsiteY52" fmla="*/ 310632 h 1820108"/>
                <a:gd name="connsiteX53" fmla="*/ 4735105 w 5435563"/>
                <a:gd name="connsiteY53" fmla="*/ 497421 h 1820108"/>
                <a:gd name="connsiteX54" fmla="*/ 4277471 w 5435563"/>
                <a:gd name="connsiteY54" fmla="*/ 497421 h 1820108"/>
                <a:gd name="connsiteX55" fmla="*/ 2965280 w 5435563"/>
                <a:gd name="connsiteY55" fmla="*/ 3576 h 1820108"/>
                <a:gd name="connsiteX56" fmla="*/ 2965280 w 5435563"/>
                <a:gd name="connsiteY56" fmla="*/ 497421 h 1820108"/>
                <a:gd name="connsiteX57" fmla="*/ 1956613 w 5435563"/>
                <a:gd name="connsiteY57" fmla="*/ 497421 h 1820108"/>
                <a:gd name="connsiteX58" fmla="*/ 1956613 w 5435563"/>
                <a:gd name="connsiteY58" fmla="*/ 224290 h 1820108"/>
                <a:gd name="connsiteX59" fmla="*/ 2104296 w 5435563"/>
                <a:gd name="connsiteY59" fmla="*/ 146023 h 1820108"/>
                <a:gd name="connsiteX60" fmla="*/ 2773819 w 5435563"/>
                <a:gd name="connsiteY60" fmla="*/ 11769 h 1820108"/>
                <a:gd name="connsiteX61" fmla="*/ 2912984 w 5435563"/>
                <a:gd name="connsiteY61" fmla="*/ 4936 h 1820108"/>
                <a:gd name="connsiteX62" fmla="*/ 3264605 w 5435563"/>
                <a:gd name="connsiteY62" fmla="*/ 441 h 1820108"/>
                <a:gd name="connsiteX63" fmla="*/ 4054394 w 5435563"/>
                <a:gd name="connsiteY63" fmla="*/ 63362 h 1820108"/>
                <a:gd name="connsiteX64" fmla="*/ 4221435 w 5435563"/>
                <a:gd name="connsiteY64" fmla="*/ 98119 h 1820108"/>
                <a:gd name="connsiteX65" fmla="*/ 4221435 w 5435563"/>
                <a:gd name="connsiteY65" fmla="*/ 497421 h 1820108"/>
                <a:gd name="connsiteX66" fmla="*/ 3021316 w 5435563"/>
                <a:gd name="connsiteY66" fmla="*/ 497421 h 1820108"/>
                <a:gd name="connsiteX67" fmla="*/ 3021316 w 5435563"/>
                <a:gd name="connsiteY67" fmla="*/ 2120 h 1820108"/>
                <a:gd name="connsiteX68" fmla="*/ 3068413 w 5435563"/>
                <a:gd name="connsiteY68" fmla="*/ 895 h 1820108"/>
                <a:gd name="connsiteX69" fmla="*/ 3264605 w 5435563"/>
                <a:gd name="connsiteY69" fmla="*/ 441 h 18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435563" h="1820108">
                  <a:moveTo>
                    <a:pt x="4557655" y="1529428"/>
                  </a:moveTo>
                  <a:cubicBezTo>
                    <a:pt x="4513811" y="1529428"/>
                    <a:pt x="4478272" y="1564972"/>
                    <a:pt x="4478272" y="1608811"/>
                  </a:cubicBezTo>
                  <a:cubicBezTo>
                    <a:pt x="4478272" y="1652655"/>
                    <a:pt x="4513816" y="1688199"/>
                    <a:pt x="4557655" y="1688199"/>
                  </a:cubicBezTo>
                  <a:cubicBezTo>
                    <a:pt x="4601499" y="1688199"/>
                    <a:pt x="4637043" y="1652655"/>
                    <a:pt x="4637043" y="1608811"/>
                  </a:cubicBezTo>
                  <a:cubicBezTo>
                    <a:pt x="4637043" y="1564972"/>
                    <a:pt x="4601499" y="1529428"/>
                    <a:pt x="4557655" y="1529428"/>
                  </a:cubicBezTo>
                  <a:close/>
                  <a:moveTo>
                    <a:pt x="1020344" y="1519142"/>
                  </a:moveTo>
                  <a:cubicBezTo>
                    <a:pt x="976500" y="1519142"/>
                    <a:pt x="940961" y="1554686"/>
                    <a:pt x="940961" y="1598525"/>
                  </a:cubicBezTo>
                  <a:cubicBezTo>
                    <a:pt x="940961" y="1642369"/>
                    <a:pt x="976505" y="1677913"/>
                    <a:pt x="1020344" y="1677913"/>
                  </a:cubicBezTo>
                  <a:cubicBezTo>
                    <a:pt x="1064188" y="1677913"/>
                    <a:pt x="1099732" y="1642369"/>
                    <a:pt x="1099732" y="1598525"/>
                  </a:cubicBezTo>
                  <a:cubicBezTo>
                    <a:pt x="1099732" y="1554686"/>
                    <a:pt x="1064188" y="1519142"/>
                    <a:pt x="1020344" y="1519142"/>
                  </a:cubicBezTo>
                  <a:close/>
                  <a:moveTo>
                    <a:pt x="4559013" y="1390497"/>
                  </a:moveTo>
                  <a:cubicBezTo>
                    <a:pt x="4613987" y="1390497"/>
                    <a:pt x="4668962" y="1411469"/>
                    <a:pt x="4710906" y="1453414"/>
                  </a:cubicBezTo>
                  <a:cubicBezTo>
                    <a:pt x="4794789" y="1537297"/>
                    <a:pt x="4794789" y="1673305"/>
                    <a:pt x="4710906" y="1757194"/>
                  </a:cubicBezTo>
                  <a:cubicBezTo>
                    <a:pt x="4627017" y="1841077"/>
                    <a:pt x="4491009" y="1841082"/>
                    <a:pt x="4407121" y="1757194"/>
                  </a:cubicBezTo>
                  <a:cubicBezTo>
                    <a:pt x="4323237" y="1673305"/>
                    <a:pt x="4323237" y="1537302"/>
                    <a:pt x="4407121" y="1453414"/>
                  </a:cubicBezTo>
                  <a:cubicBezTo>
                    <a:pt x="4449065" y="1411469"/>
                    <a:pt x="4504039" y="1390497"/>
                    <a:pt x="4559013" y="1390497"/>
                  </a:cubicBezTo>
                  <a:close/>
                  <a:moveTo>
                    <a:pt x="1011256" y="1374632"/>
                  </a:moveTo>
                  <a:cubicBezTo>
                    <a:pt x="1066229" y="1374632"/>
                    <a:pt x="1121203" y="1395604"/>
                    <a:pt x="1163148" y="1437549"/>
                  </a:cubicBezTo>
                  <a:cubicBezTo>
                    <a:pt x="1247031" y="1521432"/>
                    <a:pt x="1247031" y="1657440"/>
                    <a:pt x="1163148" y="1741329"/>
                  </a:cubicBezTo>
                  <a:cubicBezTo>
                    <a:pt x="1079259" y="1825212"/>
                    <a:pt x="943251" y="1825217"/>
                    <a:pt x="859363" y="1741329"/>
                  </a:cubicBezTo>
                  <a:cubicBezTo>
                    <a:pt x="775479" y="1657440"/>
                    <a:pt x="775479" y="1521432"/>
                    <a:pt x="859367" y="1437549"/>
                  </a:cubicBezTo>
                  <a:cubicBezTo>
                    <a:pt x="901309" y="1395604"/>
                    <a:pt x="956282" y="1374632"/>
                    <a:pt x="1011256" y="1374632"/>
                  </a:cubicBezTo>
                  <a:close/>
                  <a:moveTo>
                    <a:pt x="0" y="983067"/>
                  </a:moveTo>
                  <a:cubicBezTo>
                    <a:pt x="9339" y="983067"/>
                    <a:pt x="373578" y="983067"/>
                    <a:pt x="373578" y="983067"/>
                  </a:cubicBezTo>
                  <a:cubicBezTo>
                    <a:pt x="410936" y="983067"/>
                    <a:pt x="424947" y="1043776"/>
                    <a:pt x="401596" y="1081134"/>
                  </a:cubicBezTo>
                  <a:lnTo>
                    <a:pt x="331553" y="1179195"/>
                  </a:lnTo>
                  <a:cubicBezTo>
                    <a:pt x="322209" y="1193207"/>
                    <a:pt x="312869" y="1197874"/>
                    <a:pt x="303535" y="1197874"/>
                  </a:cubicBezTo>
                  <a:lnTo>
                    <a:pt x="56037" y="1197874"/>
                  </a:lnTo>
                  <a:cubicBezTo>
                    <a:pt x="23351" y="1197874"/>
                    <a:pt x="0" y="1174528"/>
                    <a:pt x="0" y="1141838"/>
                  </a:cubicBezTo>
                  <a:cubicBezTo>
                    <a:pt x="0" y="1081134"/>
                    <a:pt x="0" y="1015758"/>
                    <a:pt x="0" y="983067"/>
                  </a:cubicBezTo>
                  <a:close/>
                  <a:moveTo>
                    <a:pt x="2993298" y="707556"/>
                  </a:moveTo>
                  <a:cubicBezTo>
                    <a:pt x="3007305" y="707556"/>
                    <a:pt x="3021316" y="712228"/>
                    <a:pt x="3021316" y="716896"/>
                  </a:cubicBezTo>
                  <a:lnTo>
                    <a:pt x="3021316" y="1323961"/>
                  </a:lnTo>
                  <a:cubicBezTo>
                    <a:pt x="3016649" y="1328628"/>
                    <a:pt x="3007305" y="1333300"/>
                    <a:pt x="2993298" y="1333300"/>
                  </a:cubicBezTo>
                  <a:cubicBezTo>
                    <a:pt x="2979287" y="1333300"/>
                    <a:pt x="2965280" y="1328628"/>
                    <a:pt x="2965280" y="1323961"/>
                  </a:cubicBezTo>
                  <a:lnTo>
                    <a:pt x="2965280" y="716896"/>
                  </a:lnTo>
                  <a:cubicBezTo>
                    <a:pt x="2965280" y="712228"/>
                    <a:pt x="2979287" y="707556"/>
                    <a:pt x="2993298" y="707556"/>
                  </a:cubicBezTo>
                  <a:close/>
                  <a:moveTo>
                    <a:pt x="5390616" y="549368"/>
                  </a:moveTo>
                  <a:cubicBezTo>
                    <a:pt x="5415716" y="554621"/>
                    <a:pt x="5435563" y="572132"/>
                    <a:pt x="5435563" y="600150"/>
                  </a:cubicBezTo>
                  <a:lnTo>
                    <a:pt x="5435563" y="796279"/>
                  </a:lnTo>
                  <a:cubicBezTo>
                    <a:pt x="5435563" y="852315"/>
                    <a:pt x="5407545" y="903685"/>
                    <a:pt x="5346836" y="899013"/>
                  </a:cubicBezTo>
                  <a:lnTo>
                    <a:pt x="5230096" y="899013"/>
                  </a:lnTo>
                  <a:cubicBezTo>
                    <a:pt x="5178731" y="899013"/>
                    <a:pt x="5146041" y="852315"/>
                    <a:pt x="5164720" y="805618"/>
                  </a:cubicBezTo>
                  <a:cubicBezTo>
                    <a:pt x="5197410" y="721563"/>
                    <a:pt x="5230096" y="646847"/>
                    <a:pt x="5314151" y="572132"/>
                  </a:cubicBezTo>
                  <a:cubicBezTo>
                    <a:pt x="5335164" y="551119"/>
                    <a:pt x="5365517" y="544114"/>
                    <a:pt x="5390616" y="549368"/>
                  </a:cubicBezTo>
                  <a:close/>
                  <a:moveTo>
                    <a:pt x="1900577" y="253987"/>
                  </a:moveTo>
                  <a:lnTo>
                    <a:pt x="1900577" y="497421"/>
                  </a:lnTo>
                  <a:lnTo>
                    <a:pt x="1653084" y="497421"/>
                  </a:lnTo>
                  <a:cubicBezTo>
                    <a:pt x="1611054" y="497421"/>
                    <a:pt x="1653084" y="418033"/>
                    <a:pt x="1676430" y="399354"/>
                  </a:cubicBezTo>
                  <a:cubicBezTo>
                    <a:pt x="1733635" y="359662"/>
                    <a:pt x="1796385" y="315591"/>
                    <a:pt x="1866942" y="271813"/>
                  </a:cubicBezTo>
                  <a:close/>
                  <a:moveTo>
                    <a:pt x="4277471" y="112580"/>
                  </a:moveTo>
                  <a:lnTo>
                    <a:pt x="4424716" y="157006"/>
                  </a:lnTo>
                  <a:cubicBezTo>
                    <a:pt x="4535896" y="197446"/>
                    <a:pt x="4631639" y="247882"/>
                    <a:pt x="4702414" y="310632"/>
                  </a:cubicBezTo>
                  <a:cubicBezTo>
                    <a:pt x="4795809" y="394687"/>
                    <a:pt x="4791142" y="497421"/>
                    <a:pt x="4735105" y="497421"/>
                  </a:cubicBezTo>
                  <a:lnTo>
                    <a:pt x="4277471" y="497421"/>
                  </a:lnTo>
                  <a:close/>
                  <a:moveTo>
                    <a:pt x="2965280" y="3576"/>
                  </a:moveTo>
                  <a:lnTo>
                    <a:pt x="2965280" y="497421"/>
                  </a:lnTo>
                  <a:lnTo>
                    <a:pt x="1956613" y="497421"/>
                  </a:lnTo>
                  <a:lnTo>
                    <a:pt x="1956613" y="224290"/>
                  </a:lnTo>
                  <a:lnTo>
                    <a:pt x="2104296" y="146023"/>
                  </a:lnTo>
                  <a:cubicBezTo>
                    <a:pt x="2281163" y="68973"/>
                    <a:pt x="2498305" y="11769"/>
                    <a:pt x="2773819" y="11769"/>
                  </a:cubicBezTo>
                  <a:cubicBezTo>
                    <a:pt x="2773819" y="11769"/>
                    <a:pt x="2825697" y="8157"/>
                    <a:pt x="2912984" y="4936"/>
                  </a:cubicBezTo>
                  <a:close/>
                  <a:moveTo>
                    <a:pt x="3264605" y="441"/>
                  </a:moveTo>
                  <a:cubicBezTo>
                    <a:pt x="3500668" y="3041"/>
                    <a:pt x="3789345" y="17839"/>
                    <a:pt x="4054394" y="63362"/>
                  </a:cubicBezTo>
                  <a:lnTo>
                    <a:pt x="4221435" y="98119"/>
                  </a:lnTo>
                  <a:lnTo>
                    <a:pt x="4221435" y="497421"/>
                  </a:lnTo>
                  <a:lnTo>
                    <a:pt x="3021316" y="497421"/>
                  </a:lnTo>
                  <a:lnTo>
                    <a:pt x="3021316" y="2120"/>
                  </a:lnTo>
                  <a:lnTo>
                    <a:pt x="3068413" y="895"/>
                  </a:lnTo>
                  <a:cubicBezTo>
                    <a:pt x="3127703" y="-20"/>
                    <a:pt x="3193786" y="-338"/>
                    <a:pt x="3264605" y="441"/>
                  </a:cubicBezTo>
                  <a:close/>
                </a:path>
              </a:pathLst>
            </a:custGeom>
            <a:solidFill>
              <a:srgbClr val="FAFAFA"/>
            </a:solidFill>
            <a:ln w="9525" cap="flat">
              <a:noFill/>
              <a:prstDash val="solid"/>
              <a:miter/>
            </a:ln>
          </p:spPr>
          <p:txBody>
            <a:bodyPr wrap="square" rtlCol="0" anchor="ctr">
              <a:noAutofit/>
            </a:bodyPr>
            <a:lstStyle/>
            <a:p>
              <a:endParaRPr lang="en-US" dirty="0"/>
            </a:p>
          </p:txBody>
        </p:sp>
      </p:grpSp>
      <p:grpSp>
        <p:nvGrpSpPr>
          <p:cNvPr id="61" name="Group 60">
            <a:extLst>
              <a:ext uri="{FF2B5EF4-FFF2-40B4-BE49-F238E27FC236}">
                <a16:creationId xmlns:a16="http://schemas.microsoft.com/office/drawing/2014/main" id="{E4D2CA50-259F-4BFD-80D7-6AA05B8FEC7D}"/>
              </a:ext>
            </a:extLst>
          </p:cNvPr>
          <p:cNvGrpSpPr/>
          <p:nvPr/>
        </p:nvGrpSpPr>
        <p:grpSpPr>
          <a:xfrm flipH="1">
            <a:off x="10396743" y="888158"/>
            <a:ext cx="936526" cy="391320"/>
            <a:chOff x="8760955" y="-377720"/>
            <a:chExt cx="5693435" cy="2191516"/>
          </a:xfrm>
        </p:grpSpPr>
        <p:sp>
          <p:nvSpPr>
            <p:cNvPr id="62" name="Freeform: Shape 61">
              <a:extLst>
                <a:ext uri="{FF2B5EF4-FFF2-40B4-BE49-F238E27FC236}">
                  <a16:creationId xmlns:a16="http://schemas.microsoft.com/office/drawing/2014/main" id="{0B509D6E-3A65-422B-A7CA-8F0B178C9491}"/>
                </a:ext>
              </a:extLst>
            </p:cNvPr>
            <p:cNvSpPr/>
            <p:nvPr/>
          </p:nvSpPr>
          <p:spPr>
            <a:xfrm>
              <a:off x="8760955" y="-377720"/>
              <a:ext cx="5693435" cy="2191516"/>
            </a:xfrm>
            <a:custGeom>
              <a:avLst/>
              <a:gdLst>
                <a:gd name="connsiteX0" fmla="*/ 4600718 w 5693435"/>
                <a:gd name="connsiteY0" fmla="*/ 1294928 h 2191516"/>
                <a:gd name="connsiteX1" fmla="*/ 5049011 w 5693435"/>
                <a:gd name="connsiteY1" fmla="*/ 1743222 h 2191516"/>
                <a:gd name="connsiteX2" fmla="*/ 4600718 w 5693435"/>
                <a:gd name="connsiteY2" fmla="*/ 2191516 h 2191516"/>
                <a:gd name="connsiteX3" fmla="*/ 4152424 w 5693435"/>
                <a:gd name="connsiteY3" fmla="*/ 1743222 h 2191516"/>
                <a:gd name="connsiteX4" fmla="*/ 4600718 w 5693435"/>
                <a:gd name="connsiteY4" fmla="*/ 1294928 h 2191516"/>
                <a:gd name="connsiteX5" fmla="*/ 1056397 w 5693435"/>
                <a:gd name="connsiteY5" fmla="*/ 1285588 h 2191516"/>
                <a:gd name="connsiteX6" fmla="*/ 1504690 w 5693435"/>
                <a:gd name="connsiteY6" fmla="*/ 1733882 h 2191516"/>
                <a:gd name="connsiteX7" fmla="*/ 1504690 w 5693435"/>
                <a:gd name="connsiteY7" fmla="*/ 1743221 h 2191516"/>
                <a:gd name="connsiteX8" fmla="*/ 1056397 w 5693435"/>
                <a:gd name="connsiteY8" fmla="*/ 2177503 h 2191516"/>
                <a:gd name="connsiteX9" fmla="*/ 608103 w 5693435"/>
                <a:gd name="connsiteY9" fmla="*/ 1743221 h 2191516"/>
                <a:gd name="connsiteX10" fmla="*/ 608103 w 5693435"/>
                <a:gd name="connsiteY10" fmla="*/ 1733882 h 2191516"/>
                <a:gd name="connsiteX11" fmla="*/ 1056397 w 5693435"/>
                <a:gd name="connsiteY11" fmla="*/ 1285588 h 2191516"/>
                <a:gd name="connsiteX12" fmla="*/ 3178968 w 5693435"/>
                <a:gd name="connsiteY12" fmla="*/ 1 h 2191516"/>
                <a:gd name="connsiteX13" fmla="*/ 5020993 w 5693435"/>
                <a:gd name="connsiteY13" fmla="*/ 454377 h 2191516"/>
                <a:gd name="connsiteX14" fmla="*/ 5123727 w 5693435"/>
                <a:gd name="connsiteY14" fmla="*/ 491735 h 2191516"/>
                <a:gd name="connsiteX15" fmla="*/ 5459948 w 5693435"/>
                <a:gd name="connsiteY15" fmla="*/ 491735 h 2191516"/>
                <a:gd name="connsiteX16" fmla="*/ 5534663 w 5693435"/>
                <a:gd name="connsiteY16" fmla="*/ 566450 h 2191516"/>
                <a:gd name="connsiteX17" fmla="*/ 5534663 w 5693435"/>
                <a:gd name="connsiteY17" fmla="*/ 1038095 h 2191516"/>
                <a:gd name="connsiteX18" fmla="*/ 5693435 w 5693435"/>
                <a:gd name="connsiteY18" fmla="*/ 1178187 h 2191516"/>
                <a:gd name="connsiteX19" fmla="*/ 5693435 w 5693435"/>
                <a:gd name="connsiteY19" fmla="*/ 1579784 h 2191516"/>
                <a:gd name="connsiteX20" fmla="*/ 5315189 w 5693435"/>
                <a:gd name="connsiteY20" fmla="*/ 1738554 h 2191516"/>
                <a:gd name="connsiteX21" fmla="*/ 5081703 w 5693435"/>
                <a:gd name="connsiteY21" fmla="*/ 1738554 h 2191516"/>
                <a:gd name="connsiteX22" fmla="*/ 4610057 w 5693435"/>
                <a:gd name="connsiteY22" fmla="*/ 1266909 h 2191516"/>
                <a:gd name="connsiteX23" fmla="*/ 4138413 w 5693435"/>
                <a:gd name="connsiteY23" fmla="*/ 1738554 h 2191516"/>
                <a:gd name="connsiteX24" fmla="*/ 1532709 w 5693435"/>
                <a:gd name="connsiteY24" fmla="*/ 1738554 h 2191516"/>
                <a:gd name="connsiteX25" fmla="*/ 1532709 w 5693435"/>
                <a:gd name="connsiteY25" fmla="*/ 1729215 h 2191516"/>
                <a:gd name="connsiteX26" fmla="*/ 1061064 w 5693435"/>
                <a:gd name="connsiteY26" fmla="*/ 1257570 h 2191516"/>
                <a:gd name="connsiteX27" fmla="*/ 589419 w 5693435"/>
                <a:gd name="connsiteY27" fmla="*/ 1729215 h 2191516"/>
                <a:gd name="connsiteX28" fmla="*/ 589419 w 5693435"/>
                <a:gd name="connsiteY28" fmla="*/ 1738554 h 2191516"/>
                <a:gd name="connsiteX29" fmla="*/ 150470 w 5693435"/>
                <a:gd name="connsiteY29" fmla="*/ 1738554 h 2191516"/>
                <a:gd name="connsiteX30" fmla="*/ 1038 w 5693435"/>
                <a:gd name="connsiteY30" fmla="*/ 1593790 h 2191516"/>
                <a:gd name="connsiteX31" fmla="*/ 1038 w 5693435"/>
                <a:gd name="connsiteY31" fmla="*/ 1182854 h 2191516"/>
                <a:gd name="connsiteX32" fmla="*/ 337259 w 5693435"/>
                <a:gd name="connsiteY32" fmla="*/ 888664 h 2191516"/>
                <a:gd name="connsiteX33" fmla="*/ 1327241 w 5693435"/>
                <a:gd name="connsiteY33" fmla="*/ 659845 h 2191516"/>
                <a:gd name="connsiteX34" fmla="*/ 1537377 w 5693435"/>
                <a:gd name="connsiteY34" fmla="*/ 524425 h 2191516"/>
                <a:gd name="connsiteX35" fmla="*/ 2844900 w 5693435"/>
                <a:gd name="connsiteY35" fmla="*/ 1416 h 2191516"/>
                <a:gd name="connsiteX36" fmla="*/ 3178968 w 5693435"/>
                <a:gd name="connsiteY36" fmla="*/ 1 h 21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93435" h="2191516">
                  <a:moveTo>
                    <a:pt x="4600718" y="1294928"/>
                  </a:moveTo>
                  <a:cubicBezTo>
                    <a:pt x="4848304" y="1294928"/>
                    <a:pt x="5049011" y="1495636"/>
                    <a:pt x="5049011" y="1743222"/>
                  </a:cubicBezTo>
                  <a:cubicBezTo>
                    <a:pt x="5049011" y="1990808"/>
                    <a:pt x="4848304" y="2191516"/>
                    <a:pt x="4600718" y="2191516"/>
                  </a:cubicBezTo>
                  <a:cubicBezTo>
                    <a:pt x="4353132" y="2191516"/>
                    <a:pt x="4152424" y="1990808"/>
                    <a:pt x="4152424" y="1743222"/>
                  </a:cubicBezTo>
                  <a:cubicBezTo>
                    <a:pt x="4152424" y="1495636"/>
                    <a:pt x="4353132" y="1294928"/>
                    <a:pt x="4600718" y="1294928"/>
                  </a:cubicBezTo>
                  <a:close/>
                  <a:moveTo>
                    <a:pt x="1056397" y="1285588"/>
                  </a:moveTo>
                  <a:cubicBezTo>
                    <a:pt x="1299223" y="1285588"/>
                    <a:pt x="1500018" y="1486384"/>
                    <a:pt x="1504690" y="1733882"/>
                  </a:cubicBezTo>
                  <a:cubicBezTo>
                    <a:pt x="1504690" y="1733882"/>
                    <a:pt x="1504690" y="1738549"/>
                    <a:pt x="1504690" y="1743221"/>
                  </a:cubicBezTo>
                  <a:cubicBezTo>
                    <a:pt x="1495351" y="1981375"/>
                    <a:pt x="1299223" y="2177503"/>
                    <a:pt x="1056397" y="2177503"/>
                  </a:cubicBezTo>
                  <a:cubicBezTo>
                    <a:pt x="813571" y="2177503"/>
                    <a:pt x="612770" y="1986047"/>
                    <a:pt x="608103" y="1743221"/>
                  </a:cubicBezTo>
                  <a:cubicBezTo>
                    <a:pt x="608103" y="1743221"/>
                    <a:pt x="608103" y="1738549"/>
                    <a:pt x="608103" y="1733882"/>
                  </a:cubicBezTo>
                  <a:cubicBezTo>
                    <a:pt x="608103" y="1486384"/>
                    <a:pt x="808899" y="1285588"/>
                    <a:pt x="1056397" y="1285588"/>
                  </a:cubicBezTo>
                  <a:close/>
                  <a:moveTo>
                    <a:pt x="3178968" y="1"/>
                  </a:moveTo>
                  <a:cubicBezTo>
                    <a:pt x="3937179" y="-192"/>
                    <a:pt x="4547016" y="37604"/>
                    <a:pt x="5020993" y="454377"/>
                  </a:cubicBezTo>
                  <a:cubicBezTo>
                    <a:pt x="5049012" y="477728"/>
                    <a:pt x="5086370" y="491735"/>
                    <a:pt x="5123727" y="491735"/>
                  </a:cubicBezTo>
                  <a:lnTo>
                    <a:pt x="5459948" y="491735"/>
                  </a:lnTo>
                  <a:cubicBezTo>
                    <a:pt x="5501978" y="491735"/>
                    <a:pt x="5534663" y="524425"/>
                    <a:pt x="5534663" y="566450"/>
                  </a:cubicBezTo>
                  <a:lnTo>
                    <a:pt x="5534663" y="1038095"/>
                  </a:lnTo>
                  <a:cubicBezTo>
                    <a:pt x="5618719" y="1038095"/>
                    <a:pt x="5688767" y="1103471"/>
                    <a:pt x="5693435" y="1178187"/>
                  </a:cubicBezTo>
                  <a:lnTo>
                    <a:pt x="5693435" y="1579784"/>
                  </a:lnTo>
                  <a:lnTo>
                    <a:pt x="5315189" y="1738554"/>
                  </a:lnTo>
                  <a:lnTo>
                    <a:pt x="5081703" y="1738554"/>
                  </a:lnTo>
                  <a:cubicBezTo>
                    <a:pt x="5081703" y="1477050"/>
                    <a:pt x="4871563" y="1266909"/>
                    <a:pt x="4610057" y="1266909"/>
                  </a:cubicBezTo>
                  <a:cubicBezTo>
                    <a:pt x="4348553" y="1266909"/>
                    <a:pt x="4138413" y="1477050"/>
                    <a:pt x="4138413" y="1738554"/>
                  </a:cubicBezTo>
                  <a:lnTo>
                    <a:pt x="1532709" y="1738554"/>
                  </a:lnTo>
                  <a:cubicBezTo>
                    <a:pt x="1532709" y="1738554"/>
                    <a:pt x="1532709" y="1733882"/>
                    <a:pt x="1532709" y="1729215"/>
                  </a:cubicBezTo>
                  <a:cubicBezTo>
                    <a:pt x="1532709" y="1467710"/>
                    <a:pt x="1322569" y="1257570"/>
                    <a:pt x="1061064" y="1257570"/>
                  </a:cubicBezTo>
                  <a:cubicBezTo>
                    <a:pt x="799559" y="1257570"/>
                    <a:pt x="589419" y="1467710"/>
                    <a:pt x="589419" y="1729215"/>
                  </a:cubicBezTo>
                  <a:cubicBezTo>
                    <a:pt x="589419" y="1729215"/>
                    <a:pt x="589419" y="1733882"/>
                    <a:pt x="589419" y="1738554"/>
                  </a:cubicBezTo>
                  <a:lnTo>
                    <a:pt x="150470" y="1738554"/>
                  </a:lnTo>
                  <a:cubicBezTo>
                    <a:pt x="71082" y="1738554"/>
                    <a:pt x="1038" y="1673178"/>
                    <a:pt x="1038" y="1593790"/>
                  </a:cubicBezTo>
                  <a:lnTo>
                    <a:pt x="1038" y="1182854"/>
                  </a:lnTo>
                  <a:cubicBezTo>
                    <a:pt x="1038" y="1182854"/>
                    <a:pt x="-36319" y="986726"/>
                    <a:pt x="337259" y="888664"/>
                  </a:cubicBezTo>
                  <a:cubicBezTo>
                    <a:pt x="608103" y="818616"/>
                    <a:pt x="1061064" y="729893"/>
                    <a:pt x="1327241" y="659845"/>
                  </a:cubicBezTo>
                  <a:cubicBezTo>
                    <a:pt x="1439315" y="631827"/>
                    <a:pt x="1476667" y="575790"/>
                    <a:pt x="1537377" y="524425"/>
                  </a:cubicBezTo>
                  <a:cubicBezTo>
                    <a:pt x="1714826" y="370322"/>
                    <a:pt x="2242508" y="6083"/>
                    <a:pt x="2844900" y="1416"/>
                  </a:cubicBezTo>
                  <a:cubicBezTo>
                    <a:pt x="2959308" y="832"/>
                    <a:pt x="3070652" y="29"/>
                    <a:pt x="3178968" y="1"/>
                  </a:cubicBezTo>
                  <a:close/>
                </a:path>
              </a:pathLst>
            </a:custGeom>
            <a:solidFill>
              <a:schemeClr val="accent4"/>
            </a:solidFill>
            <a:ln w="9525" cap="flat">
              <a:noFill/>
              <a:prstDash val="solid"/>
              <a:miter/>
            </a:ln>
          </p:spPr>
          <p:txBody>
            <a:bodyPr wrap="square" rtlCol="0" anchor="ctr">
              <a:noAutofit/>
            </a:bodyPr>
            <a:lstStyle/>
            <a:p>
              <a:endParaRPr lang="en-US" dirty="0"/>
            </a:p>
          </p:txBody>
        </p:sp>
        <p:sp>
          <p:nvSpPr>
            <p:cNvPr id="63" name="Freeform: Shape 62">
              <a:extLst>
                <a:ext uri="{FF2B5EF4-FFF2-40B4-BE49-F238E27FC236}">
                  <a16:creationId xmlns:a16="http://schemas.microsoft.com/office/drawing/2014/main" id="{C00F29CE-0ED6-4171-8DF1-45FC5E01907F}"/>
                </a:ext>
              </a:extLst>
            </p:cNvPr>
            <p:cNvSpPr/>
            <p:nvPr/>
          </p:nvSpPr>
          <p:spPr>
            <a:xfrm>
              <a:off x="8804018" y="-238642"/>
              <a:ext cx="5435563" cy="1820108"/>
            </a:xfrm>
            <a:custGeom>
              <a:avLst/>
              <a:gdLst>
                <a:gd name="connsiteX0" fmla="*/ 4557655 w 5435563"/>
                <a:gd name="connsiteY0" fmla="*/ 1529428 h 1820108"/>
                <a:gd name="connsiteX1" fmla="*/ 4478272 w 5435563"/>
                <a:gd name="connsiteY1" fmla="*/ 1608811 h 1820108"/>
                <a:gd name="connsiteX2" fmla="*/ 4557655 w 5435563"/>
                <a:gd name="connsiteY2" fmla="*/ 1688199 h 1820108"/>
                <a:gd name="connsiteX3" fmla="*/ 4637043 w 5435563"/>
                <a:gd name="connsiteY3" fmla="*/ 1608811 h 1820108"/>
                <a:gd name="connsiteX4" fmla="*/ 4557655 w 5435563"/>
                <a:gd name="connsiteY4" fmla="*/ 1529428 h 1820108"/>
                <a:gd name="connsiteX5" fmla="*/ 1020344 w 5435563"/>
                <a:gd name="connsiteY5" fmla="*/ 1519142 h 1820108"/>
                <a:gd name="connsiteX6" fmla="*/ 940961 w 5435563"/>
                <a:gd name="connsiteY6" fmla="*/ 1598525 h 1820108"/>
                <a:gd name="connsiteX7" fmla="*/ 1020344 w 5435563"/>
                <a:gd name="connsiteY7" fmla="*/ 1677913 h 1820108"/>
                <a:gd name="connsiteX8" fmla="*/ 1099732 w 5435563"/>
                <a:gd name="connsiteY8" fmla="*/ 1598525 h 1820108"/>
                <a:gd name="connsiteX9" fmla="*/ 1020344 w 5435563"/>
                <a:gd name="connsiteY9" fmla="*/ 1519142 h 1820108"/>
                <a:gd name="connsiteX10" fmla="*/ 4559013 w 5435563"/>
                <a:gd name="connsiteY10" fmla="*/ 1390497 h 1820108"/>
                <a:gd name="connsiteX11" fmla="*/ 4710906 w 5435563"/>
                <a:gd name="connsiteY11" fmla="*/ 1453414 h 1820108"/>
                <a:gd name="connsiteX12" fmla="*/ 4710906 w 5435563"/>
                <a:gd name="connsiteY12" fmla="*/ 1757194 h 1820108"/>
                <a:gd name="connsiteX13" fmla="*/ 4407121 w 5435563"/>
                <a:gd name="connsiteY13" fmla="*/ 1757194 h 1820108"/>
                <a:gd name="connsiteX14" fmla="*/ 4407121 w 5435563"/>
                <a:gd name="connsiteY14" fmla="*/ 1453414 h 1820108"/>
                <a:gd name="connsiteX15" fmla="*/ 4559013 w 5435563"/>
                <a:gd name="connsiteY15" fmla="*/ 1390497 h 1820108"/>
                <a:gd name="connsiteX16" fmla="*/ 1011256 w 5435563"/>
                <a:gd name="connsiteY16" fmla="*/ 1374632 h 1820108"/>
                <a:gd name="connsiteX17" fmla="*/ 1163148 w 5435563"/>
                <a:gd name="connsiteY17" fmla="*/ 1437549 h 1820108"/>
                <a:gd name="connsiteX18" fmla="*/ 1163148 w 5435563"/>
                <a:gd name="connsiteY18" fmla="*/ 1741329 h 1820108"/>
                <a:gd name="connsiteX19" fmla="*/ 859363 w 5435563"/>
                <a:gd name="connsiteY19" fmla="*/ 1741329 h 1820108"/>
                <a:gd name="connsiteX20" fmla="*/ 859367 w 5435563"/>
                <a:gd name="connsiteY20" fmla="*/ 1437549 h 1820108"/>
                <a:gd name="connsiteX21" fmla="*/ 1011256 w 5435563"/>
                <a:gd name="connsiteY21" fmla="*/ 1374632 h 1820108"/>
                <a:gd name="connsiteX22" fmla="*/ 0 w 5435563"/>
                <a:gd name="connsiteY22" fmla="*/ 983067 h 1820108"/>
                <a:gd name="connsiteX23" fmla="*/ 373578 w 5435563"/>
                <a:gd name="connsiteY23" fmla="*/ 983067 h 1820108"/>
                <a:gd name="connsiteX24" fmla="*/ 401596 w 5435563"/>
                <a:gd name="connsiteY24" fmla="*/ 1081134 h 1820108"/>
                <a:gd name="connsiteX25" fmla="*/ 331553 w 5435563"/>
                <a:gd name="connsiteY25" fmla="*/ 1179195 h 1820108"/>
                <a:gd name="connsiteX26" fmla="*/ 303535 w 5435563"/>
                <a:gd name="connsiteY26" fmla="*/ 1197874 h 1820108"/>
                <a:gd name="connsiteX27" fmla="*/ 56037 w 5435563"/>
                <a:gd name="connsiteY27" fmla="*/ 1197874 h 1820108"/>
                <a:gd name="connsiteX28" fmla="*/ 0 w 5435563"/>
                <a:gd name="connsiteY28" fmla="*/ 1141838 h 1820108"/>
                <a:gd name="connsiteX29" fmla="*/ 0 w 5435563"/>
                <a:gd name="connsiteY29" fmla="*/ 983067 h 1820108"/>
                <a:gd name="connsiteX30" fmla="*/ 2993298 w 5435563"/>
                <a:gd name="connsiteY30" fmla="*/ 707556 h 1820108"/>
                <a:gd name="connsiteX31" fmla="*/ 3021316 w 5435563"/>
                <a:gd name="connsiteY31" fmla="*/ 716896 h 1820108"/>
                <a:gd name="connsiteX32" fmla="*/ 3021316 w 5435563"/>
                <a:gd name="connsiteY32" fmla="*/ 1323961 h 1820108"/>
                <a:gd name="connsiteX33" fmla="*/ 2993298 w 5435563"/>
                <a:gd name="connsiteY33" fmla="*/ 1333300 h 1820108"/>
                <a:gd name="connsiteX34" fmla="*/ 2965280 w 5435563"/>
                <a:gd name="connsiteY34" fmla="*/ 1323961 h 1820108"/>
                <a:gd name="connsiteX35" fmla="*/ 2965280 w 5435563"/>
                <a:gd name="connsiteY35" fmla="*/ 716896 h 1820108"/>
                <a:gd name="connsiteX36" fmla="*/ 2993298 w 5435563"/>
                <a:gd name="connsiteY36" fmla="*/ 707556 h 1820108"/>
                <a:gd name="connsiteX37" fmla="*/ 5390616 w 5435563"/>
                <a:gd name="connsiteY37" fmla="*/ 549368 h 1820108"/>
                <a:gd name="connsiteX38" fmla="*/ 5435563 w 5435563"/>
                <a:gd name="connsiteY38" fmla="*/ 600150 h 1820108"/>
                <a:gd name="connsiteX39" fmla="*/ 5435563 w 5435563"/>
                <a:gd name="connsiteY39" fmla="*/ 796279 h 1820108"/>
                <a:gd name="connsiteX40" fmla="*/ 5346836 w 5435563"/>
                <a:gd name="connsiteY40" fmla="*/ 899013 h 1820108"/>
                <a:gd name="connsiteX41" fmla="*/ 5230096 w 5435563"/>
                <a:gd name="connsiteY41" fmla="*/ 899013 h 1820108"/>
                <a:gd name="connsiteX42" fmla="*/ 5164720 w 5435563"/>
                <a:gd name="connsiteY42" fmla="*/ 805618 h 1820108"/>
                <a:gd name="connsiteX43" fmla="*/ 5314151 w 5435563"/>
                <a:gd name="connsiteY43" fmla="*/ 572132 h 1820108"/>
                <a:gd name="connsiteX44" fmla="*/ 5390616 w 5435563"/>
                <a:gd name="connsiteY44" fmla="*/ 549368 h 1820108"/>
                <a:gd name="connsiteX45" fmla="*/ 1900577 w 5435563"/>
                <a:gd name="connsiteY45" fmla="*/ 253987 h 1820108"/>
                <a:gd name="connsiteX46" fmla="*/ 1900577 w 5435563"/>
                <a:gd name="connsiteY46" fmla="*/ 497421 h 1820108"/>
                <a:gd name="connsiteX47" fmla="*/ 1653084 w 5435563"/>
                <a:gd name="connsiteY47" fmla="*/ 497421 h 1820108"/>
                <a:gd name="connsiteX48" fmla="*/ 1676430 w 5435563"/>
                <a:gd name="connsiteY48" fmla="*/ 399354 h 1820108"/>
                <a:gd name="connsiteX49" fmla="*/ 1866942 w 5435563"/>
                <a:gd name="connsiteY49" fmla="*/ 271813 h 1820108"/>
                <a:gd name="connsiteX50" fmla="*/ 4277471 w 5435563"/>
                <a:gd name="connsiteY50" fmla="*/ 112580 h 1820108"/>
                <a:gd name="connsiteX51" fmla="*/ 4424716 w 5435563"/>
                <a:gd name="connsiteY51" fmla="*/ 157006 h 1820108"/>
                <a:gd name="connsiteX52" fmla="*/ 4702414 w 5435563"/>
                <a:gd name="connsiteY52" fmla="*/ 310632 h 1820108"/>
                <a:gd name="connsiteX53" fmla="*/ 4735105 w 5435563"/>
                <a:gd name="connsiteY53" fmla="*/ 497421 h 1820108"/>
                <a:gd name="connsiteX54" fmla="*/ 4277471 w 5435563"/>
                <a:gd name="connsiteY54" fmla="*/ 497421 h 1820108"/>
                <a:gd name="connsiteX55" fmla="*/ 2965280 w 5435563"/>
                <a:gd name="connsiteY55" fmla="*/ 3576 h 1820108"/>
                <a:gd name="connsiteX56" fmla="*/ 2965280 w 5435563"/>
                <a:gd name="connsiteY56" fmla="*/ 497421 h 1820108"/>
                <a:gd name="connsiteX57" fmla="*/ 1956613 w 5435563"/>
                <a:gd name="connsiteY57" fmla="*/ 497421 h 1820108"/>
                <a:gd name="connsiteX58" fmla="*/ 1956613 w 5435563"/>
                <a:gd name="connsiteY58" fmla="*/ 224290 h 1820108"/>
                <a:gd name="connsiteX59" fmla="*/ 2104296 w 5435563"/>
                <a:gd name="connsiteY59" fmla="*/ 146023 h 1820108"/>
                <a:gd name="connsiteX60" fmla="*/ 2773819 w 5435563"/>
                <a:gd name="connsiteY60" fmla="*/ 11769 h 1820108"/>
                <a:gd name="connsiteX61" fmla="*/ 2912984 w 5435563"/>
                <a:gd name="connsiteY61" fmla="*/ 4936 h 1820108"/>
                <a:gd name="connsiteX62" fmla="*/ 3264605 w 5435563"/>
                <a:gd name="connsiteY62" fmla="*/ 441 h 1820108"/>
                <a:gd name="connsiteX63" fmla="*/ 4054394 w 5435563"/>
                <a:gd name="connsiteY63" fmla="*/ 63362 h 1820108"/>
                <a:gd name="connsiteX64" fmla="*/ 4221435 w 5435563"/>
                <a:gd name="connsiteY64" fmla="*/ 98119 h 1820108"/>
                <a:gd name="connsiteX65" fmla="*/ 4221435 w 5435563"/>
                <a:gd name="connsiteY65" fmla="*/ 497421 h 1820108"/>
                <a:gd name="connsiteX66" fmla="*/ 3021316 w 5435563"/>
                <a:gd name="connsiteY66" fmla="*/ 497421 h 1820108"/>
                <a:gd name="connsiteX67" fmla="*/ 3021316 w 5435563"/>
                <a:gd name="connsiteY67" fmla="*/ 2120 h 1820108"/>
                <a:gd name="connsiteX68" fmla="*/ 3068413 w 5435563"/>
                <a:gd name="connsiteY68" fmla="*/ 895 h 1820108"/>
                <a:gd name="connsiteX69" fmla="*/ 3264605 w 5435563"/>
                <a:gd name="connsiteY69" fmla="*/ 441 h 18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435563" h="1820108">
                  <a:moveTo>
                    <a:pt x="4557655" y="1529428"/>
                  </a:moveTo>
                  <a:cubicBezTo>
                    <a:pt x="4513811" y="1529428"/>
                    <a:pt x="4478272" y="1564972"/>
                    <a:pt x="4478272" y="1608811"/>
                  </a:cubicBezTo>
                  <a:cubicBezTo>
                    <a:pt x="4478272" y="1652655"/>
                    <a:pt x="4513816" y="1688199"/>
                    <a:pt x="4557655" y="1688199"/>
                  </a:cubicBezTo>
                  <a:cubicBezTo>
                    <a:pt x="4601499" y="1688199"/>
                    <a:pt x="4637043" y="1652655"/>
                    <a:pt x="4637043" y="1608811"/>
                  </a:cubicBezTo>
                  <a:cubicBezTo>
                    <a:pt x="4637043" y="1564972"/>
                    <a:pt x="4601499" y="1529428"/>
                    <a:pt x="4557655" y="1529428"/>
                  </a:cubicBezTo>
                  <a:close/>
                  <a:moveTo>
                    <a:pt x="1020344" y="1519142"/>
                  </a:moveTo>
                  <a:cubicBezTo>
                    <a:pt x="976500" y="1519142"/>
                    <a:pt x="940961" y="1554686"/>
                    <a:pt x="940961" y="1598525"/>
                  </a:cubicBezTo>
                  <a:cubicBezTo>
                    <a:pt x="940961" y="1642369"/>
                    <a:pt x="976505" y="1677913"/>
                    <a:pt x="1020344" y="1677913"/>
                  </a:cubicBezTo>
                  <a:cubicBezTo>
                    <a:pt x="1064188" y="1677913"/>
                    <a:pt x="1099732" y="1642369"/>
                    <a:pt x="1099732" y="1598525"/>
                  </a:cubicBezTo>
                  <a:cubicBezTo>
                    <a:pt x="1099732" y="1554686"/>
                    <a:pt x="1064188" y="1519142"/>
                    <a:pt x="1020344" y="1519142"/>
                  </a:cubicBezTo>
                  <a:close/>
                  <a:moveTo>
                    <a:pt x="4559013" y="1390497"/>
                  </a:moveTo>
                  <a:cubicBezTo>
                    <a:pt x="4613987" y="1390497"/>
                    <a:pt x="4668962" y="1411469"/>
                    <a:pt x="4710906" y="1453414"/>
                  </a:cubicBezTo>
                  <a:cubicBezTo>
                    <a:pt x="4794789" y="1537297"/>
                    <a:pt x="4794789" y="1673305"/>
                    <a:pt x="4710906" y="1757194"/>
                  </a:cubicBezTo>
                  <a:cubicBezTo>
                    <a:pt x="4627017" y="1841077"/>
                    <a:pt x="4491009" y="1841082"/>
                    <a:pt x="4407121" y="1757194"/>
                  </a:cubicBezTo>
                  <a:cubicBezTo>
                    <a:pt x="4323237" y="1673305"/>
                    <a:pt x="4323237" y="1537302"/>
                    <a:pt x="4407121" y="1453414"/>
                  </a:cubicBezTo>
                  <a:cubicBezTo>
                    <a:pt x="4449065" y="1411469"/>
                    <a:pt x="4504039" y="1390497"/>
                    <a:pt x="4559013" y="1390497"/>
                  </a:cubicBezTo>
                  <a:close/>
                  <a:moveTo>
                    <a:pt x="1011256" y="1374632"/>
                  </a:moveTo>
                  <a:cubicBezTo>
                    <a:pt x="1066229" y="1374632"/>
                    <a:pt x="1121203" y="1395604"/>
                    <a:pt x="1163148" y="1437549"/>
                  </a:cubicBezTo>
                  <a:cubicBezTo>
                    <a:pt x="1247031" y="1521432"/>
                    <a:pt x="1247031" y="1657440"/>
                    <a:pt x="1163148" y="1741329"/>
                  </a:cubicBezTo>
                  <a:cubicBezTo>
                    <a:pt x="1079259" y="1825212"/>
                    <a:pt x="943251" y="1825217"/>
                    <a:pt x="859363" y="1741329"/>
                  </a:cubicBezTo>
                  <a:cubicBezTo>
                    <a:pt x="775479" y="1657440"/>
                    <a:pt x="775479" y="1521432"/>
                    <a:pt x="859367" y="1437549"/>
                  </a:cubicBezTo>
                  <a:cubicBezTo>
                    <a:pt x="901309" y="1395604"/>
                    <a:pt x="956282" y="1374632"/>
                    <a:pt x="1011256" y="1374632"/>
                  </a:cubicBezTo>
                  <a:close/>
                  <a:moveTo>
                    <a:pt x="0" y="983067"/>
                  </a:moveTo>
                  <a:cubicBezTo>
                    <a:pt x="9339" y="983067"/>
                    <a:pt x="373578" y="983067"/>
                    <a:pt x="373578" y="983067"/>
                  </a:cubicBezTo>
                  <a:cubicBezTo>
                    <a:pt x="410936" y="983067"/>
                    <a:pt x="424947" y="1043776"/>
                    <a:pt x="401596" y="1081134"/>
                  </a:cubicBezTo>
                  <a:lnTo>
                    <a:pt x="331553" y="1179195"/>
                  </a:lnTo>
                  <a:cubicBezTo>
                    <a:pt x="322209" y="1193207"/>
                    <a:pt x="312869" y="1197874"/>
                    <a:pt x="303535" y="1197874"/>
                  </a:cubicBezTo>
                  <a:lnTo>
                    <a:pt x="56037" y="1197874"/>
                  </a:lnTo>
                  <a:cubicBezTo>
                    <a:pt x="23351" y="1197874"/>
                    <a:pt x="0" y="1174528"/>
                    <a:pt x="0" y="1141838"/>
                  </a:cubicBezTo>
                  <a:cubicBezTo>
                    <a:pt x="0" y="1081134"/>
                    <a:pt x="0" y="1015758"/>
                    <a:pt x="0" y="983067"/>
                  </a:cubicBezTo>
                  <a:close/>
                  <a:moveTo>
                    <a:pt x="2993298" y="707556"/>
                  </a:moveTo>
                  <a:cubicBezTo>
                    <a:pt x="3007305" y="707556"/>
                    <a:pt x="3021316" y="712228"/>
                    <a:pt x="3021316" y="716896"/>
                  </a:cubicBezTo>
                  <a:lnTo>
                    <a:pt x="3021316" y="1323961"/>
                  </a:lnTo>
                  <a:cubicBezTo>
                    <a:pt x="3016649" y="1328628"/>
                    <a:pt x="3007305" y="1333300"/>
                    <a:pt x="2993298" y="1333300"/>
                  </a:cubicBezTo>
                  <a:cubicBezTo>
                    <a:pt x="2979287" y="1333300"/>
                    <a:pt x="2965280" y="1328628"/>
                    <a:pt x="2965280" y="1323961"/>
                  </a:cubicBezTo>
                  <a:lnTo>
                    <a:pt x="2965280" y="716896"/>
                  </a:lnTo>
                  <a:cubicBezTo>
                    <a:pt x="2965280" y="712228"/>
                    <a:pt x="2979287" y="707556"/>
                    <a:pt x="2993298" y="707556"/>
                  </a:cubicBezTo>
                  <a:close/>
                  <a:moveTo>
                    <a:pt x="5390616" y="549368"/>
                  </a:moveTo>
                  <a:cubicBezTo>
                    <a:pt x="5415716" y="554621"/>
                    <a:pt x="5435563" y="572132"/>
                    <a:pt x="5435563" y="600150"/>
                  </a:cubicBezTo>
                  <a:lnTo>
                    <a:pt x="5435563" y="796279"/>
                  </a:lnTo>
                  <a:cubicBezTo>
                    <a:pt x="5435563" y="852315"/>
                    <a:pt x="5407545" y="903685"/>
                    <a:pt x="5346836" y="899013"/>
                  </a:cubicBezTo>
                  <a:lnTo>
                    <a:pt x="5230096" y="899013"/>
                  </a:lnTo>
                  <a:cubicBezTo>
                    <a:pt x="5178731" y="899013"/>
                    <a:pt x="5146041" y="852315"/>
                    <a:pt x="5164720" y="805618"/>
                  </a:cubicBezTo>
                  <a:cubicBezTo>
                    <a:pt x="5197410" y="721563"/>
                    <a:pt x="5230096" y="646847"/>
                    <a:pt x="5314151" y="572132"/>
                  </a:cubicBezTo>
                  <a:cubicBezTo>
                    <a:pt x="5335164" y="551119"/>
                    <a:pt x="5365517" y="544114"/>
                    <a:pt x="5390616" y="549368"/>
                  </a:cubicBezTo>
                  <a:close/>
                  <a:moveTo>
                    <a:pt x="1900577" y="253987"/>
                  </a:moveTo>
                  <a:lnTo>
                    <a:pt x="1900577" y="497421"/>
                  </a:lnTo>
                  <a:lnTo>
                    <a:pt x="1653084" y="497421"/>
                  </a:lnTo>
                  <a:cubicBezTo>
                    <a:pt x="1611054" y="497421"/>
                    <a:pt x="1653084" y="418033"/>
                    <a:pt x="1676430" y="399354"/>
                  </a:cubicBezTo>
                  <a:cubicBezTo>
                    <a:pt x="1733635" y="359662"/>
                    <a:pt x="1796385" y="315591"/>
                    <a:pt x="1866942" y="271813"/>
                  </a:cubicBezTo>
                  <a:close/>
                  <a:moveTo>
                    <a:pt x="4277471" y="112580"/>
                  </a:moveTo>
                  <a:lnTo>
                    <a:pt x="4424716" y="157006"/>
                  </a:lnTo>
                  <a:cubicBezTo>
                    <a:pt x="4535896" y="197446"/>
                    <a:pt x="4631639" y="247882"/>
                    <a:pt x="4702414" y="310632"/>
                  </a:cubicBezTo>
                  <a:cubicBezTo>
                    <a:pt x="4795809" y="394687"/>
                    <a:pt x="4791142" y="497421"/>
                    <a:pt x="4735105" y="497421"/>
                  </a:cubicBezTo>
                  <a:lnTo>
                    <a:pt x="4277471" y="497421"/>
                  </a:lnTo>
                  <a:close/>
                  <a:moveTo>
                    <a:pt x="2965280" y="3576"/>
                  </a:moveTo>
                  <a:lnTo>
                    <a:pt x="2965280" y="497421"/>
                  </a:lnTo>
                  <a:lnTo>
                    <a:pt x="1956613" y="497421"/>
                  </a:lnTo>
                  <a:lnTo>
                    <a:pt x="1956613" y="224290"/>
                  </a:lnTo>
                  <a:lnTo>
                    <a:pt x="2104296" y="146023"/>
                  </a:lnTo>
                  <a:cubicBezTo>
                    <a:pt x="2281163" y="68973"/>
                    <a:pt x="2498305" y="11769"/>
                    <a:pt x="2773819" y="11769"/>
                  </a:cubicBezTo>
                  <a:cubicBezTo>
                    <a:pt x="2773819" y="11769"/>
                    <a:pt x="2825697" y="8157"/>
                    <a:pt x="2912984" y="4936"/>
                  </a:cubicBezTo>
                  <a:close/>
                  <a:moveTo>
                    <a:pt x="3264605" y="441"/>
                  </a:moveTo>
                  <a:cubicBezTo>
                    <a:pt x="3500668" y="3041"/>
                    <a:pt x="3789345" y="17839"/>
                    <a:pt x="4054394" y="63362"/>
                  </a:cubicBezTo>
                  <a:lnTo>
                    <a:pt x="4221435" y="98119"/>
                  </a:lnTo>
                  <a:lnTo>
                    <a:pt x="4221435" y="497421"/>
                  </a:lnTo>
                  <a:lnTo>
                    <a:pt x="3021316" y="497421"/>
                  </a:lnTo>
                  <a:lnTo>
                    <a:pt x="3021316" y="2120"/>
                  </a:lnTo>
                  <a:lnTo>
                    <a:pt x="3068413" y="895"/>
                  </a:lnTo>
                  <a:cubicBezTo>
                    <a:pt x="3127703" y="-20"/>
                    <a:pt x="3193786" y="-338"/>
                    <a:pt x="3264605" y="441"/>
                  </a:cubicBezTo>
                  <a:close/>
                </a:path>
              </a:pathLst>
            </a:custGeom>
            <a:solidFill>
              <a:srgbClr val="FAFAFA"/>
            </a:solidFill>
            <a:ln w="9525" cap="flat">
              <a:noFill/>
              <a:prstDash val="solid"/>
              <a:miter/>
            </a:ln>
          </p:spPr>
          <p:txBody>
            <a:bodyPr wrap="square" rtlCol="0" anchor="ctr">
              <a:noAutofit/>
            </a:bodyPr>
            <a:lstStyle/>
            <a:p>
              <a:endParaRPr lang="en-US" dirty="0"/>
            </a:p>
          </p:txBody>
        </p:sp>
      </p:grpSp>
      <p:grpSp>
        <p:nvGrpSpPr>
          <p:cNvPr id="64" name="Group 63">
            <a:extLst>
              <a:ext uri="{FF2B5EF4-FFF2-40B4-BE49-F238E27FC236}">
                <a16:creationId xmlns:a16="http://schemas.microsoft.com/office/drawing/2014/main" id="{492D8219-51DB-4B9D-AC6F-8AB1A6FEEC4E}"/>
              </a:ext>
            </a:extLst>
          </p:cNvPr>
          <p:cNvGrpSpPr/>
          <p:nvPr/>
        </p:nvGrpSpPr>
        <p:grpSpPr>
          <a:xfrm flipH="1">
            <a:off x="6145929" y="3799515"/>
            <a:ext cx="1199380" cy="461665"/>
            <a:chOff x="8760955" y="-377720"/>
            <a:chExt cx="5693435" cy="2191516"/>
          </a:xfrm>
        </p:grpSpPr>
        <p:sp>
          <p:nvSpPr>
            <p:cNvPr id="65" name="Freeform: Shape 64">
              <a:extLst>
                <a:ext uri="{FF2B5EF4-FFF2-40B4-BE49-F238E27FC236}">
                  <a16:creationId xmlns:a16="http://schemas.microsoft.com/office/drawing/2014/main" id="{FDBD3FDA-9115-423D-BEEA-B3DED8A84AB3}"/>
                </a:ext>
              </a:extLst>
            </p:cNvPr>
            <p:cNvSpPr/>
            <p:nvPr/>
          </p:nvSpPr>
          <p:spPr>
            <a:xfrm>
              <a:off x="8760955" y="-377720"/>
              <a:ext cx="5693435" cy="2191516"/>
            </a:xfrm>
            <a:custGeom>
              <a:avLst/>
              <a:gdLst>
                <a:gd name="connsiteX0" fmla="*/ 4600718 w 5693435"/>
                <a:gd name="connsiteY0" fmla="*/ 1294928 h 2191516"/>
                <a:gd name="connsiteX1" fmla="*/ 5049011 w 5693435"/>
                <a:gd name="connsiteY1" fmla="*/ 1743222 h 2191516"/>
                <a:gd name="connsiteX2" fmla="*/ 4600718 w 5693435"/>
                <a:gd name="connsiteY2" fmla="*/ 2191516 h 2191516"/>
                <a:gd name="connsiteX3" fmla="*/ 4152424 w 5693435"/>
                <a:gd name="connsiteY3" fmla="*/ 1743222 h 2191516"/>
                <a:gd name="connsiteX4" fmla="*/ 4600718 w 5693435"/>
                <a:gd name="connsiteY4" fmla="*/ 1294928 h 2191516"/>
                <a:gd name="connsiteX5" fmla="*/ 1056397 w 5693435"/>
                <a:gd name="connsiteY5" fmla="*/ 1285588 h 2191516"/>
                <a:gd name="connsiteX6" fmla="*/ 1504690 w 5693435"/>
                <a:gd name="connsiteY6" fmla="*/ 1733882 h 2191516"/>
                <a:gd name="connsiteX7" fmla="*/ 1504690 w 5693435"/>
                <a:gd name="connsiteY7" fmla="*/ 1743221 h 2191516"/>
                <a:gd name="connsiteX8" fmla="*/ 1056397 w 5693435"/>
                <a:gd name="connsiteY8" fmla="*/ 2177503 h 2191516"/>
                <a:gd name="connsiteX9" fmla="*/ 608103 w 5693435"/>
                <a:gd name="connsiteY9" fmla="*/ 1743221 h 2191516"/>
                <a:gd name="connsiteX10" fmla="*/ 608103 w 5693435"/>
                <a:gd name="connsiteY10" fmla="*/ 1733882 h 2191516"/>
                <a:gd name="connsiteX11" fmla="*/ 1056397 w 5693435"/>
                <a:gd name="connsiteY11" fmla="*/ 1285588 h 2191516"/>
                <a:gd name="connsiteX12" fmla="*/ 3178968 w 5693435"/>
                <a:gd name="connsiteY12" fmla="*/ 1 h 2191516"/>
                <a:gd name="connsiteX13" fmla="*/ 5020993 w 5693435"/>
                <a:gd name="connsiteY13" fmla="*/ 454377 h 2191516"/>
                <a:gd name="connsiteX14" fmla="*/ 5123727 w 5693435"/>
                <a:gd name="connsiteY14" fmla="*/ 491735 h 2191516"/>
                <a:gd name="connsiteX15" fmla="*/ 5459948 w 5693435"/>
                <a:gd name="connsiteY15" fmla="*/ 491735 h 2191516"/>
                <a:gd name="connsiteX16" fmla="*/ 5534663 w 5693435"/>
                <a:gd name="connsiteY16" fmla="*/ 566450 h 2191516"/>
                <a:gd name="connsiteX17" fmla="*/ 5534663 w 5693435"/>
                <a:gd name="connsiteY17" fmla="*/ 1038095 h 2191516"/>
                <a:gd name="connsiteX18" fmla="*/ 5693435 w 5693435"/>
                <a:gd name="connsiteY18" fmla="*/ 1178187 h 2191516"/>
                <a:gd name="connsiteX19" fmla="*/ 5693435 w 5693435"/>
                <a:gd name="connsiteY19" fmla="*/ 1579784 h 2191516"/>
                <a:gd name="connsiteX20" fmla="*/ 5315189 w 5693435"/>
                <a:gd name="connsiteY20" fmla="*/ 1738554 h 2191516"/>
                <a:gd name="connsiteX21" fmla="*/ 5081703 w 5693435"/>
                <a:gd name="connsiteY21" fmla="*/ 1738554 h 2191516"/>
                <a:gd name="connsiteX22" fmla="*/ 4610057 w 5693435"/>
                <a:gd name="connsiteY22" fmla="*/ 1266909 h 2191516"/>
                <a:gd name="connsiteX23" fmla="*/ 4138413 w 5693435"/>
                <a:gd name="connsiteY23" fmla="*/ 1738554 h 2191516"/>
                <a:gd name="connsiteX24" fmla="*/ 1532709 w 5693435"/>
                <a:gd name="connsiteY24" fmla="*/ 1738554 h 2191516"/>
                <a:gd name="connsiteX25" fmla="*/ 1532709 w 5693435"/>
                <a:gd name="connsiteY25" fmla="*/ 1729215 h 2191516"/>
                <a:gd name="connsiteX26" fmla="*/ 1061064 w 5693435"/>
                <a:gd name="connsiteY26" fmla="*/ 1257570 h 2191516"/>
                <a:gd name="connsiteX27" fmla="*/ 589419 w 5693435"/>
                <a:gd name="connsiteY27" fmla="*/ 1729215 h 2191516"/>
                <a:gd name="connsiteX28" fmla="*/ 589419 w 5693435"/>
                <a:gd name="connsiteY28" fmla="*/ 1738554 h 2191516"/>
                <a:gd name="connsiteX29" fmla="*/ 150470 w 5693435"/>
                <a:gd name="connsiteY29" fmla="*/ 1738554 h 2191516"/>
                <a:gd name="connsiteX30" fmla="*/ 1038 w 5693435"/>
                <a:gd name="connsiteY30" fmla="*/ 1593790 h 2191516"/>
                <a:gd name="connsiteX31" fmla="*/ 1038 w 5693435"/>
                <a:gd name="connsiteY31" fmla="*/ 1182854 h 2191516"/>
                <a:gd name="connsiteX32" fmla="*/ 337259 w 5693435"/>
                <a:gd name="connsiteY32" fmla="*/ 888664 h 2191516"/>
                <a:gd name="connsiteX33" fmla="*/ 1327241 w 5693435"/>
                <a:gd name="connsiteY33" fmla="*/ 659845 h 2191516"/>
                <a:gd name="connsiteX34" fmla="*/ 1537377 w 5693435"/>
                <a:gd name="connsiteY34" fmla="*/ 524425 h 2191516"/>
                <a:gd name="connsiteX35" fmla="*/ 2844900 w 5693435"/>
                <a:gd name="connsiteY35" fmla="*/ 1416 h 2191516"/>
                <a:gd name="connsiteX36" fmla="*/ 3178968 w 5693435"/>
                <a:gd name="connsiteY36" fmla="*/ 1 h 21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93435" h="2191516">
                  <a:moveTo>
                    <a:pt x="4600718" y="1294928"/>
                  </a:moveTo>
                  <a:cubicBezTo>
                    <a:pt x="4848304" y="1294928"/>
                    <a:pt x="5049011" y="1495636"/>
                    <a:pt x="5049011" y="1743222"/>
                  </a:cubicBezTo>
                  <a:cubicBezTo>
                    <a:pt x="5049011" y="1990808"/>
                    <a:pt x="4848304" y="2191516"/>
                    <a:pt x="4600718" y="2191516"/>
                  </a:cubicBezTo>
                  <a:cubicBezTo>
                    <a:pt x="4353132" y="2191516"/>
                    <a:pt x="4152424" y="1990808"/>
                    <a:pt x="4152424" y="1743222"/>
                  </a:cubicBezTo>
                  <a:cubicBezTo>
                    <a:pt x="4152424" y="1495636"/>
                    <a:pt x="4353132" y="1294928"/>
                    <a:pt x="4600718" y="1294928"/>
                  </a:cubicBezTo>
                  <a:close/>
                  <a:moveTo>
                    <a:pt x="1056397" y="1285588"/>
                  </a:moveTo>
                  <a:cubicBezTo>
                    <a:pt x="1299223" y="1285588"/>
                    <a:pt x="1500018" y="1486384"/>
                    <a:pt x="1504690" y="1733882"/>
                  </a:cubicBezTo>
                  <a:cubicBezTo>
                    <a:pt x="1504690" y="1733882"/>
                    <a:pt x="1504690" y="1738549"/>
                    <a:pt x="1504690" y="1743221"/>
                  </a:cubicBezTo>
                  <a:cubicBezTo>
                    <a:pt x="1495351" y="1981375"/>
                    <a:pt x="1299223" y="2177503"/>
                    <a:pt x="1056397" y="2177503"/>
                  </a:cubicBezTo>
                  <a:cubicBezTo>
                    <a:pt x="813571" y="2177503"/>
                    <a:pt x="612770" y="1986047"/>
                    <a:pt x="608103" y="1743221"/>
                  </a:cubicBezTo>
                  <a:cubicBezTo>
                    <a:pt x="608103" y="1743221"/>
                    <a:pt x="608103" y="1738549"/>
                    <a:pt x="608103" y="1733882"/>
                  </a:cubicBezTo>
                  <a:cubicBezTo>
                    <a:pt x="608103" y="1486384"/>
                    <a:pt x="808899" y="1285588"/>
                    <a:pt x="1056397" y="1285588"/>
                  </a:cubicBezTo>
                  <a:close/>
                  <a:moveTo>
                    <a:pt x="3178968" y="1"/>
                  </a:moveTo>
                  <a:cubicBezTo>
                    <a:pt x="3937179" y="-192"/>
                    <a:pt x="4547016" y="37604"/>
                    <a:pt x="5020993" y="454377"/>
                  </a:cubicBezTo>
                  <a:cubicBezTo>
                    <a:pt x="5049012" y="477728"/>
                    <a:pt x="5086370" y="491735"/>
                    <a:pt x="5123727" y="491735"/>
                  </a:cubicBezTo>
                  <a:lnTo>
                    <a:pt x="5459948" y="491735"/>
                  </a:lnTo>
                  <a:cubicBezTo>
                    <a:pt x="5501978" y="491735"/>
                    <a:pt x="5534663" y="524425"/>
                    <a:pt x="5534663" y="566450"/>
                  </a:cubicBezTo>
                  <a:lnTo>
                    <a:pt x="5534663" y="1038095"/>
                  </a:lnTo>
                  <a:cubicBezTo>
                    <a:pt x="5618719" y="1038095"/>
                    <a:pt x="5688767" y="1103471"/>
                    <a:pt x="5693435" y="1178187"/>
                  </a:cubicBezTo>
                  <a:lnTo>
                    <a:pt x="5693435" y="1579784"/>
                  </a:lnTo>
                  <a:lnTo>
                    <a:pt x="5315189" y="1738554"/>
                  </a:lnTo>
                  <a:lnTo>
                    <a:pt x="5081703" y="1738554"/>
                  </a:lnTo>
                  <a:cubicBezTo>
                    <a:pt x="5081703" y="1477050"/>
                    <a:pt x="4871563" y="1266909"/>
                    <a:pt x="4610057" y="1266909"/>
                  </a:cubicBezTo>
                  <a:cubicBezTo>
                    <a:pt x="4348553" y="1266909"/>
                    <a:pt x="4138413" y="1477050"/>
                    <a:pt x="4138413" y="1738554"/>
                  </a:cubicBezTo>
                  <a:lnTo>
                    <a:pt x="1532709" y="1738554"/>
                  </a:lnTo>
                  <a:cubicBezTo>
                    <a:pt x="1532709" y="1738554"/>
                    <a:pt x="1532709" y="1733882"/>
                    <a:pt x="1532709" y="1729215"/>
                  </a:cubicBezTo>
                  <a:cubicBezTo>
                    <a:pt x="1532709" y="1467710"/>
                    <a:pt x="1322569" y="1257570"/>
                    <a:pt x="1061064" y="1257570"/>
                  </a:cubicBezTo>
                  <a:cubicBezTo>
                    <a:pt x="799559" y="1257570"/>
                    <a:pt x="589419" y="1467710"/>
                    <a:pt x="589419" y="1729215"/>
                  </a:cubicBezTo>
                  <a:cubicBezTo>
                    <a:pt x="589419" y="1729215"/>
                    <a:pt x="589419" y="1733882"/>
                    <a:pt x="589419" y="1738554"/>
                  </a:cubicBezTo>
                  <a:lnTo>
                    <a:pt x="150470" y="1738554"/>
                  </a:lnTo>
                  <a:cubicBezTo>
                    <a:pt x="71082" y="1738554"/>
                    <a:pt x="1038" y="1673178"/>
                    <a:pt x="1038" y="1593790"/>
                  </a:cubicBezTo>
                  <a:lnTo>
                    <a:pt x="1038" y="1182854"/>
                  </a:lnTo>
                  <a:cubicBezTo>
                    <a:pt x="1038" y="1182854"/>
                    <a:pt x="-36319" y="986726"/>
                    <a:pt x="337259" y="888664"/>
                  </a:cubicBezTo>
                  <a:cubicBezTo>
                    <a:pt x="608103" y="818616"/>
                    <a:pt x="1061064" y="729893"/>
                    <a:pt x="1327241" y="659845"/>
                  </a:cubicBezTo>
                  <a:cubicBezTo>
                    <a:pt x="1439315" y="631827"/>
                    <a:pt x="1476667" y="575790"/>
                    <a:pt x="1537377" y="524425"/>
                  </a:cubicBezTo>
                  <a:cubicBezTo>
                    <a:pt x="1714826" y="370322"/>
                    <a:pt x="2242508" y="6083"/>
                    <a:pt x="2844900" y="1416"/>
                  </a:cubicBezTo>
                  <a:cubicBezTo>
                    <a:pt x="2959308" y="832"/>
                    <a:pt x="3070652" y="29"/>
                    <a:pt x="3178968" y="1"/>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66" name="Freeform: Shape 65">
              <a:extLst>
                <a:ext uri="{FF2B5EF4-FFF2-40B4-BE49-F238E27FC236}">
                  <a16:creationId xmlns:a16="http://schemas.microsoft.com/office/drawing/2014/main" id="{7A5F44E3-B485-472E-93D9-E51F3D17CFA6}"/>
                </a:ext>
              </a:extLst>
            </p:cNvPr>
            <p:cNvSpPr/>
            <p:nvPr/>
          </p:nvSpPr>
          <p:spPr>
            <a:xfrm>
              <a:off x="8804018" y="-238642"/>
              <a:ext cx="5435563" cy="1820108"/>
            </a:xfrm>
            <a:custGeom>
              <a:avLst/>
              <a:gdLst>
                <a:gd name="connsiteX0" fmla="*/ 4557655 w 5435563"/>
                <a:gd name="connsiteY0" fmla="*/ 1529428 h 1820108"/>
                <a:gd name="connsiteX1" fmla="*/ 4478272 w 5435563"/>
                <a:gd name="connsiteY1" fmla="*/ 1608811 h 1820108"/>
                <a:gd name="connsiteX2" fmla="*/ 4557655 w 5435563"/>
                <a:gd name="connsiteY2" fmla="*/ 1688199 h 1820108"/>
                <a:gd name="connsiteX3" fmla="*/ 4637043 w 5435563"/>
                <a:gd name="connsiteY3" fmla="*/ 1608811 h 1820108"/>
                <a:gd name="connsiteX4" fmla="*/ 4557655 w 5435563"/>
                <a:gd name="connsiteY4" fmla="*/ 1529428 h 1820108"/>
                <a:gd name="connsiteX5" fmla="*/ 1020344 w 5435563"/>
                <a:gd name="connsiteY5" fmla="*/ 1519142 h 1820108"/>
                <a:gd name="connsiteX6" fmla="*/ 940961 w 5435563"/>
                <a:gd name="connsiteY6" fmla="*/ 1598525 h 1820108"/>
                <a:gd name="connsiteX7" fmla="*/ 1020344 w 5435563"/>
                <a:gd name="connsiteY7" fmla="*/ 1677913 h 1820108"/>
                <a:gd name="connsiteX8" fmla="*/ 1099732 w 5435563"/>
                <a:gd name="connsiteY8" fmla="*/ 1598525 h 1820108"/>
                <a:gd name="connsiteX9" fmla="*/ 1020344 w 5435563"/>
                <a:gd name="connsiteY9" fmla="*/ 1519142 h 1820108"/>
                <a:gd name="connsiteX10" fmla="*/ 4559013 w 5435563"/>
                <a:gd name="connsiteY10" fmla="*/ 1390497 h 1820108"/>
                <a:gd name="connsiteX11" fmla="*/ 4710906 w 5435563"/>
                <a:gd name="connsiteY11" fmla="*/ 1453414 h 1820108"/>
                <a:gd name="connsiteX12" fmla="*/ 4710906 w 5435563"/>
                <a:gd name="connsiteY12" fmla="*/ 1757194 h 1820108"/>
                <a:gd name="connsiteX13" fmla="*/ 4407121 w 5435563"/>
                <a:gd name="connsiteY13" fmla="*/ 1757194 h 1820108"/>
                <a:gd name="connsiteX14" fmla="*/ 4407121 w 5435563"/>
                <a:gd name="connsiteY14" fmla="*/ 1453414 h 1820108"/>
                <a:gd name="connsiteX15" fmla="*/ 4559013 w 5435563"/>
                <a:gd name="connsiteY15" fmla="*/ 1390497 h 1820108"/>
                <a:gd name="connsiteX16" fmla="*/ 1011256 w 5435563"/>
                <a:gd name="connsiteY16" fmla="*/ 1374632 h 1820108"/>
                <a:gd name="connsiteX17" fmla="*/ 1163148 w 5435563"/>
                <a:gd name="connsiteY17" fmla="*/ 1437549 h 1820108"/>
                <a:gd name="connsiteX18" fmla="*/ 1163148 w 5435563"/>
                <a:gd name="connsiteY18" fmla="*/ 1741329 h 1820108"/>
                <a:gd name="connsiteX19" fmla="*/ 859363 w 5435563"/>
                <a:gd name="connsiteY19" fmla="*/ 1741329 h 1820108"/>
                <a:gd name="connsiteX20" fmla="*/ 859367 w 5435563"/>
                <a:gd name="connsiteY20" fmla="*/ 1437549 h 1820108"/>
                <a:gd name="connsiteX21" fmla="*/ 1011256 w 5435563"/>
                <a:gd name="connsiteY21" fmla="*/ 1374632 h 1820108"/>
                <a:gd name="connsiteX22" fmla="*/ 0 w 5435563"/>
                <a:gd name="connsiteY22" fmla="*/ 983067 h 1820108"/>
                <a:gd name="connsiteX23" fmla="*/ 373578 w 5435563"/>
                <a:gd name="connsiteY23" fmla="*/ 983067 h 1820108"/>
                <a:gd name="connsiteX24" fmla="*/ 401596 w 5435563"/>
                <a:gd name="connsiteY24" fmla="*/ 1081134 h 1820108"/>
                <a:gd name="connsiteX25" fmla="*/ 331553 w 5435563"/>
                <a:gd name="connsiteY25" fmla="*/ 1179195 h 1820108"/>
                <a:gd name="connsiteX26" fmla="*/ 303535 w 5435563"/>
                <a:gd name="connsiteY26" fmla="*/ 1197874 h 1820108"/>
                <a:gd name="connsiteX27" fmla="*/ 56037 w 5435563"/>
                <a:gd name="connsiteY27" fmla="*/ 1197874 h 1820108"/>
                <a:gd name="connsiteX28" fmla="*/ 0 w 5435563"/>
                <a:gd name="connsiteY28" fmla="*/ 1141838 h 1820108"/>
                <a:gd name="connsiteX29" fmla="*/ 0 w 5435563"/>
                <a:gd name="connsiteY29" fmla="*/ 983067 h 1820108"/>
                <a:gd name="connsiteX30" fmla="*/ 2993298 w 5435563"/>
                <a:gd name="connsiteY30" fmla="*/ 707556 h 1820108"/>
                <a:gd name="connsiteX31" fmla="*/ 3021316 w 5435563"/>
                <a:gd name="connsiteY31" fmla="*/ 716896 h 1820108"/>
                <a:gd name="connsiteX32" fmla="*/ 3021316 w 5435563"/>
                <a:gd name="connsiteY32" fmla="*/ 1323961 h 1820108"/>
                <a:gd name="connsiteX33" fmla="*/ 2993298 w 5435563"/>
                <a:gd name="connsiteY33" fmla="*/ 1333300 h 1820108"/>
                <a:gd name="connsiteX34" fmla="*/ 2965280 w 5435563"/>
                <a:gd name="connsiteY34" fmla="*/ 1323961 h 1820108"/>
                <a:gd name="connsiteX35" fmla="*/ 2965280 w 5435563"/>
                <a:gd name="connsiteY35" fmla="*/ 716896 h 1820108"/>
                <a:gd name="connsiteX36" fmla="*/ 2993298 w 5435563"/>
                <a:gd name="connsiteY36" fmla="*/ 707556 h 1820108"/>
                <a:gd name="connsiteX37" fmla="*/ 5390616 w 5435563"/>
                <a:gd name="connsiteY37" fmla="*/ 549368 h 1820108"/>
                <a:gd name="connsiteX38" fmla="*/ 5435563 w 5435563"/>
                <a:gd name="connsiteY38" fmla="*/ 600150 h 1820108"/>
                <a:gd name="connsiteX39" fmla="*/ 5435563 w 5435563"/>
                <a:gd name="connsiteY39" fmla="*/ 796279 h 1820108"/>
                <a:gd name="connsiteX40" fmla="*/ 5346836 w 5435563"/>
                <a:gd name="connsiteY40" fmla="*/ 899013 h 1820108"/>
                <a:gd name="connsiteX41" fmla="*/ 5230096 w 5435563"/>
                <a:gd name="connsiteY41" fmla="*/ 899013 h 1820108"/>
                <a:gd name="connsiteX42" fmla="*/ 5164720 w 5435563"/>
                <a:gd name="connsiteY42" fmla="*/ 805618 h 1820108"/>
                <a:gd name="connsiteX43" fmla="*/ 5314151 w 5435563"/>
                <a:gd name="connsiteY43" fmla="*/ 572132 h 1820108"/>
                <a:gd name="connsiteX44" fmla="*/ 5390616 w 5435563"/>
                <a:gd name="connsiteY44" fmla="*/ 549368 h 1820108"/>
                <a:gd name="connsiteX45" fmla="*/ 1900577 w 5435563"/>
                <a:gd name="connsiteY45" fmla="*/ 253987 h 1820108"/>
                <a:gd name="connsiteX46" fmla="*/ 1900577 w 5435563"/>
                <a:gd name="connsiteY46" fmla="*/ 497421 h 1820108"/>
                <a:gd name="connsiteX47" fmla="*/ 1653084 w 5435563"/>
                <a:gd name="connsiteY47" fmla="*/ 497421 h 1820108"/>
                <a:gd name="connsiteX48" fmla="*/ 1676430 w 5435563"/>
                <a:gd name="connsiteY48" fmla="*/ 399354 h 1820108"/>
                <a:gd name="connsiteX49" fmla="*/ 1866942 w 5435563"/>
                <a:gd name="connsiteY49" fmla="*/ 271813 h 1820108"/>
                <a:gd name="connsiteX50" fmla="*/ 4277471 w 5435563"/>
                <a:gd name="connsiteY50" fmla="*/ 112580 h 1820108"/>
                <a:gd name="connsiteX51" fmla="*/ 4424716 w 5435563"/>
                <a:gd name="connsiteY51" fmla="*/ 157006 h 1820108"/>
                <a:gd name="connsiteX52" fmla="*/ 4702414 w 5435563"/>
                <a:gd name="connsiteY52" fmla="*/ 310632 h 1820108"/>
                <a:gd name="connsiteX53" fmla="*/ 4735105 w 5435563"/>
                <a:gd name="connsiteY53" fmla="*/ 497421 h 1820108"/>
                <a:gd name="connsiteX54" fmla="*/ 4277471 w 5435563"/>
                <a:gd name="connsiteY54" fmla="*/ 497421 h 1820108"/>
                <a:gd name="connsiteX55" fmla="*/ 2965280 w 5435563"/>
                <a:gd name="connsiteY55" fmla="*/ 3576 h 1820108"/>
                <a:gd name="connsiteX56" fmla="*/ 2965280 w 5435563"/>
                <a:gd name="connsiteY56" fmla="*/ 497421 h 1820108"/>
                <a:gd name="connsiteX57" fmla="*/ 1956613 w 5435563"/>
                <a:gd name="connsiteY57" fmla="*/ 497421 h 1820108"/>
                <a:gd name="connsiteX58" fmla="*/ 1956613 w 5435563"/>
                <a:gd name="connsiteY58" fmla="*/ 224290 h 1820108"/>
                <a:gd name="connsiteX59" fmla="*/ 2104296 w 5435563"/>
                <a:gd name="connsiteY59" fmla="*/ 146023 h 1820108"/>
                <a:gd name="connsiteX60" fmla="*/ 2773819 w 5435563"/>
                <a:gd name="connsiteY60" fmla="*/ 11769 h 1820108"/>
                <a:gd name="connsiteX61" fmla="*/ 2912984 w 5435563"/>
                <a:gd name="connsiteY61" fmla="*/ 4936 h 1820108"/>
                <a:gd name="connsiteX62" fmla="*/ 3264605 w 5435563"/>
                <a:gd name="connsiteY62" fmla="*/ 441 h 1820108"/>
                <a:gd name="connsiteX63" fmla="*/ 4054394 w 5435563"/>
                <a:gd name="connsiteY63" fmla="*/ 63362 h 1820108"/>
                <a:gd name="connsiteX64" fmla="*/ 4221435 w 5435563"/>
                <a:gd name="connsiteY64" fmla="*/ 98119 h 1820108"/>
                <a:gd name="connsiteX65" fmla="*/ 4221435 w 5435563"/>
                <a:gd name="connsiteY65" fmla="*/ 497421 h 1820108"/>
                <a:gd name="connsiteX66" fmla="*/ 3021316 w 5435563"/>
                <a:gd name="connsiteY66" fmla="*/ 497421 h 1820108"/>
                <a:gd name="connsiteX67" fmla="*/ 3021316 w 5435563"/>
                <a:gd name="connsiteY67" fmla="*/ 2120 h 1820108"/>
                <a:gd name="connsiteX68" fmla="*/ 3068413 w 5435563"/>
                <a:gd name="connsiteY68" fmla="*/ 895 h 1820108"/>
                <a:gd name="connsiteX69" fmla="*/ 3264605 w 5435563"/>
                <a:gd name="connsiteY69" fmla="*/ 441 h 18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435563" h="1820108">
                  <a:moveTo>
                    <a:pt x="4557655" y="1529428"/>
                  </a:moveTo>
                  <a:cubicBezTo>
                    <a:pt x="4513811" y="1529428"/>
                    <a:pt x="4478272" y="1564972"/>
                    <a:pt x="4478272" y="1608811"/>
                  </a:cubicBezTo>
                  <a:cubicBezTo>
                    <a:pt x="4478272" y="1652655"/>
                    <a:pt x="4513816" y="1688199"/>
                    <a:pt x="4557655" y="1688199"/>
                  </a:cubicBezTo>
                  <a:cubicBezTo>
                    <a:pt x="4601499" y="1688199"/>
                    <a:pt x="4637043" y="1652655"/>
                    <a:pt x="4637043" y="1608811"/>
                  </a:cubicBezTo>
                  <a:cubicBezTo>
                    <a:pt x="4637043" y="1564972"/>
                    <a:pt x="4601499" y="1529428"/>
                    <a:pt x="4557655" y="1529428"/>
                  </a:cubicBezTo>
                  <a:close/>
                  <a:moveTo>
                    <a:pt x="1020344" y="1519142"/>
                  </a:moveTo>
                  <a:cubicBezTo>
                    <a:pt x="976500" y="1519142"/>
                    <a:pt x="940961" y="1554686"/>
                    <a:pt x="940961" y="1598525"/>
                  </a:cubicBezTo>
                  <a:cubicBezTo>
                    <a:pt x="940961" y="1642369"/>
                    <a:pt x="976505" y="1677913"/>
                    <a:pt x="1020344" y="1677913"/>
                  </a:cubicBezTo>
                  <a:cubicBezTo>
                    <a:pt x="1064188" y="1677913"/>
                    <a:pt x="1099732" y="1642369"/>
                    <a:pt x="1099732" y="1598525"/>
                  </a:cubicBezTo>
                  <a:cubicBezTo>
                    <a:pt x="1099732" y="1554686"/>
                    <a:pt x="1064188" y="1519142"/>
                    <a:pt x="1020344" y="1519142"/>
                  </a:cubicBezTo>
                  <a:close/>
                  <a:moveTo>
                    <a:pt x="4559013" y="1390497"/>
                  </a:moveTo>
                  <a:cubicBezTo>
                    <a:pt x="4613987" y="1390497"/>
                    <a:pt x="4668962" y="1411469"/>
                    <a:pt x="4710906" y="1453414"/>
                  </a:cubicBezTo>
                  <a:cubicBezTo>
                    <a:pt x="4794789" y="1537297"/>
                    <a:pt x="4794789" y="1673305"/>
                    <a:pt x="4710906" y="1757194"/>
                  </a:cubicBezTo>
                  <a:cubicBezTo>
                    <a:pt x="4627017" y="1841077"/>
                    <a:pt x="4491009" y="1841082"/>
                    <a:pt x="4407121" y="1757194"/>
                  </a:cubicBezTo>
                  <a:cubicBezTo>
                    <a:pt x="4323237" y="1673305"/>
                    <a:pt x="4323237" y="1537302"/>
                    <a:pt x="4407121" y="1453414"/>
                  </a:cubicBezTo>
                  <a:cubicBezTo>
                    <a:pt x="4449065" y="1411469"/>
                    <a:pt x="4504039" y="1390497"/>
                    <a:pt x="4559013" y="1390497"/>
                  </a:cubicBezTo>
                  <a:close/>
                  <a:moveTo>
                    <a:pt x="1011256" y="1374632"/>
                  </a:moveTo>
                  <a:cubicBezTo>
                    <a:pt x="1066229" y="1374632"/>
                    <a:pt x="1121203" y="1395604"/>
                    <a:pt x="1163148" y="1437549"/>
                  </a:cubicBezTo>
                  <a:cubicBezTo>
                    <a:pt x="1247031" y="1521432"/>
                    <a:pt x="1247031" y="1657440"/>
                    <a:pt x="1163148" y="1741329"/>
                  </a:cubicBezTo>
                  <a:cubicBezTo>
                    <a:pt x="1079259" y="1825212"/>
                    <a:pt x="943251" y="1825217"/>
                    <a:pt x="859363" y="1741329"/>
                  </a:cubicBezTo>
                  <a:cubicBezTo>
                    <a:pt x="775479" y="1657440"/>
                    <a:pt x="775479" y="1521432"/>
                    <a:pt x="859367" y="1437549"/>
                  </a:cubicBezTo>
                  <a:cubicBezTo>
                    <a:pt x="901309" y="1395604"/>
                    <a:pt x="956282" y="1374632"/>
                    <a:pt x="1011256" y="1374632"/>
                  </a:cubicBezTo>
                  <a:close/>
                  <a:moveTo>
                    <a:pt x="0" y="983067"/>
                  </a:moveTo>
                  <a:cubicBezTo>
                    <a:pt x="9339" y="983067"/>
                    <a:pt x="373578" y="983067"/>
                    <a:pt x="373578" y="983067"/>
                  </a:cubicBezTo>
                  <a:cubicBezTo>
                    <a:pt x="410936" y="983067"/>
                    <a:pt x="424947" y="1043776"/>
                    <a:pt x="401596" y="1081134"/>
                  </a:cubicBezTo>
                  <a:lnTo>
                    <a:pt x="331553" y="1179195"/>
                  </a:lnTo>
                  <a:cubicBezTo>
                    <a:pt x="322209" y="1193207"/>
                    <a:pt x="312869" y="1197874"/>
                    <a:pt x="303535" y="1197874"/>
                  </a:cubicBezTo>
                  <a:lnTo>
                    <a:pt x="56037" y="1197874"/>
                  </a:lnTo>
                  <a:cubicBezTo>
                    <a:pt x="23351" y="1197874"/>
                    <a:pt x="0" y="1174528"/>
                    <a:pt x="0" y="1141838"/>
                  </a:cubicBezTo>
                  <a:cubicBezTo>
                    <a:pt x="0" y="1081134"/>
                    <a:pt x="0" y="1015758"/>
                    <a:pt x="0" y="983067"/>
                  </a:cubicBezTo>
                  <a:close/>
                  <a:moveTo>
                    <a:pt x="2993298" y="707556"/>
                  </a:moveTo>
                  <a:cubicBezTo>
                    <a:pt x="3007305" y="707556"/>
                    <a:pt x="3021316" y="712228"/>
                    <a:pt x="3021316" y="716896"/>
                  </a:cubicBezTo>
                  <a:lnTo>
                    <a:pt x="3021316" y="1323961"/>
                  </a:lnTo>
                  <a:cubicBezTo>
                    <a:pt x="3016649" y="1328628"/>
                    <a:pt x="3007305" y="1333300"/>
                    <a:pt x="2993298" y="1333300"/>
                  </a:cubicBezTo>
                  <a:cubicBezTo>
                    <a:pt x="2979287" y="1333300"/>
                    <a:pt x="2965280" y="1328628"/>
                    <a:pt x="2965280" y="1323961"/>
                  </a:cubicBezTo>
                  <a:lnTo>
                    <a:pt x="2965280" y="716896"/>
                  </a:lnTo>
                  <a:cubicBezTo>
                    <a:pt x="2965280" y="712228"/>
                    <a:pt x="2979287" y="707556"/>
                    <a:pt x="2993298" y="707556"/>
                  </a:cubicBezTo>
                  <a:close/>
                  <a:moveTo>
                    <a:pt x="5390616" y="549368"/>
                  </a:moveTo>
                  <a:cubicBezTo>
                    <a:pt x="5415716" y="554621"/>
                    <a:pt x="5435563" y="572132"/>
                    <a:pt x="5435563" y="600150"/>
                  </a:cubicBezTo>
                  <a:lnTo>
                    <a:pt x="5435563" y="796279"/>
                  </a:lnTo>
                  <a:cubicBezTo>
                    <a:pt x="5435563" y="852315"/>
                    <a:pt x="5407545" y="903685"/>
                    <a:pt x="5346836" y="899013"/>
                  </a:cubicBezTo>
                  <a:lnTo>
                    <a:pt x="5230096" y="899013"/>
                  </a:lnTo>
                  <a:cubicBezTo>
                    <a:pt x="5178731" y="899013"/>
                    <a:pt x="5146041" y="852315"/>
                    <a:pt x="5164720" y="805618"/>
                  </a:cubicBezTo>
                  <a:cubicBezTo>
                    <a:pt x="5197410" y="721563"/>
                    <a:pt x="5230096" y="646847"/>
                    <a:pt x="5314151" y="572132"/>
                  </a:cubicBezTo>
                  <a:cubicBezTo>
                    <a:pt x="5335164" y="551119"/>
                    <a:pt x="5365517" y="544114"/>
                    <a:pt x="5390616" y="549368"/>
                  </a:cubicBezTo>
                  <a:close/>
                  <a:moveTo>
                    <a:pt x="1900577" y="253987"/>
                  </a:moveTo>
                  <a:lnTo>
                    <a:pt x="1900577" y="497421"/>
                  </a:lnTo>
                  <a:lnTo>
                    <a:pt x="1653084" y="497421"/>
                  </a:lnTo>
                  <a:cubicBezTo>
                    <a:pt x="1611054" y="497421"/>
                    <a:pt x="1653084" y="418033"/>
                    <a:pt x="1676430" y="399354"/>
                  </a:cubicBezTo>
                  <a:cubicBezTo>
                    <a:pt x="1733635" y="359662"/>
                    <a:pt x="1796385" y="315591"/>
                    <a:pt x="1866942" y="271813"/>
                  </a:cubicBezTo>
                  <a:close/>
                  <a:moveTo>
                    <a:pt x="4277471" y="112580"/>
                  </a:moveTo>
                  <a:lnTo>
                    <a:pt x="4424716" y="157006"/>
                  </a:lnTo>
                  <a:cubicBezTo>
                    <a:pt x="4535896" y="197446"/>
                    <a:pt x="4631639" y="247882"/>
                    <a:pt x="4702414" y="310632"/>
                  </a:cubicBezTo>
                  <a:cubicBezTo>
                    <a:pt x="4795809" y="394687"/>
                    <a:pt x="4791142" y="497421"/>
                    <a:pt x="4735105" y="497421"/>
                  </a:cubicBezTo>
                  <a:lnTo>
                    <a:pt x="4277471" y="497421"/>
                  </a:lnTo>
                  <a:close/>
                  <a:moveTo>
                    <a:pt x="2965280" y="3576"/>
                  </a:moveTo>
                  <a:lnTo>
                    <a:pt x="2965280" y="497421"/>
                  </a:lnTo>
                  <a:lnTo>
                    <a:pt x="1956613" y="497421"/>
                  </a:lnTo>
                  <a:lnTo>
                    <a:pt x="1956613" y="224290"/>
                  </a:lnTo>
                  <a:lnTo>
                    <a:pt x="2104296" y="146023"/>
                  </a:lnTo>
                  <a:cubicBezTo>
                    <a:pt x="2281163" y="68973"/>
                    <a:pt x="2498305" y="11769"/>
                    <a:pt x="2773819" y="11769"/>
                  </a:cubicBezTo>
                  <a:cubicBezTo>
                    <a:pt x="2773819" y="11769"/>
                    <a:pt x="2825697" y="8157"/>
                    <a:pt x="2912984" y="4936"/>
                  </a:cubicBezTo>
                  <a:close/>
                  <a:moveTo>
                    <a:pt x="3264605" y="441"/>
                  </a:moveTo>
                  <a:cubicBezTo>
                    <a:pt x="3500668" y="3041"/>
                    <a:pt x="3789345" y="17839"/>
                    <a:pt x="4054394" y="63362"/>
                  </a:cubicBezTo>
                  <a:lnTo>
                    <a:pt x="4221435" y="98119"/>
                  </a:lnTo>
                  <a:lnTo>
                    <a:pt x="4221435" y="497421"/>
                  </a:lnTo>
                  <a:lnTo>
                    <a:pt x="3021316" y="497421"/>
                  </a:lnTo>
                  <a:lnTo>
                    <a:pt x="3021316" y="2120"/>
                  </a:lnTo>
                  <a:lnTo>
                    <a:pt x="3068413" y="895"/>
                  </a:lnTo>
                  <a:cubicBezTo>
                    <a:pt x="3127703" y="-20"/>
                    <a:pt x="3193786" y="-338"/>
                    <a:pt x="3264605" y="441"/>
                  </a:cubicBezTo>
                  <a:close/>
                </a:path>
              </a:pathLst>
            </a:custGeom>
            <a:solidFill>
              <a:srgbClr val="FAFAFA"/>
            </a:solidFill>
            <a:ln w="9525" cap="flat">
              <a:noFill/>
              <a:prstDash val="solid"/>
              <a:miter/>
            </a:ln>
          </p:spPr>
          <p:txBody>
            <a:bodyPr wrap="square" rtlCol="0" anchor="ctr">
              <a:noAutofit/>
            </a:bodyPr>
            <a:lstStyle/>
            <a:p>
              <a:endParaRPr lang="en-US" dirty="0"/>
            </a:p>
          </p:txBody>
        </p:sp>
      </p:grpSp>
      <p:grpSp>
        <p:nvGrpSpPr>
          <p:cNvPr id="67" name="Group 66">
            <a:extLst>
              <a:ext uri="{FF2B5EF4-FFF2-40B4-BE49-F238E27FC236}">
                <a16:creationId xmlns:a16="http://schemas.microsoft.com/office/drawing/2014/main" id="{89AA3FD9-DC26-48C2-8AA1-CDDB8A793831}"/>
              </a:ext>
            </a:extLst>
          </p:cNvPr>
          <p:cNvGrpSpPr/>
          <p:nvPr/>
        </p:nvGrpSpPr>
        <p:grpSpPr>
          <a:xfrm flipH="1">
            <a:off x="8604069" y="1800511"/>
            <a:ext cx="1199380" cy="461665"/>
            <a:chOff x="8760955" y="-377720"/>
            <a:chExt cx="5693435" cy="2191516"/>
          </a:xfrm>
        </p:grpSpPr>
        <p:sp>
          <p:nvSpPr>
            <p:cNvPr id="68" name="Freeform: Shape 67">
              <a:extLst>
                <a:ext uri="{FF2B5EF4-FFF2-40B4-BE49-F238E27FC236}">
                  <a16:creationId xmlns:a16="http://schemas.microsoft.com/office/drawing/2014/main" id="{AFFA49E2-DF93-49BD-B41C-65E2DF9B0246}"/>
                </a:ext>
              </a:extLst>
            </p:cNvPr>
            <p:cNvSpPr/>
            <p:nvPr/>
          </p:nvSpPr>
          <p:spPr>
            <a:xfrm>
              <a:off x="8760955" y="-377720"/>
              <a:ext cx="5693435" cy="2191516"/>
            </a:xfrm>
            <a:custGeom>
              <a:avLst/>
              <a:gdLst>
                <a:gd name="connsiteX0" fmla="*/ 4600718 w 5693435"/>
                <a:gd name="connsiteY0" fmla="*/ 1294928 h 2191516"/>
                <a:gd name="connsiteX1" fmla="*/ 5049011 w 5693435"/>
                <a:gd name="connsiteY1" fmla="*/ 1743222 h 2191516"/>
                <a:gd name="connsiteX2" fmla="*/ 4600718 w 5693435"/>
                <a:gd name="connsiteY2" fmla="*/ 2191516 h 2191516"/>
                <a:gd name="connsiteX3" fmla="*/ 4152424 w 5693435"/>
                <a:gd name="connsiteY3" fmla="*/ 1743222 h 2191516"/>
                <a:gd name="connsiteX4" fmla="*/ 4600718 w 5693435"/>
                <a:gd name="connsiteY4" fmla="*/ 1294928 h 2191516"/>
                <a:gd name="connsiteX5" fmla="*/ 1056397 w 5693435"/>
                <a:gd name="connsiteY5" fmla="*/ 1285588 h 2191516"/>
                <a:gd name="connsiteX6" fmla="*/ 1504690 w 5693435"/>
                <a:gd name="connsiteY6" fmla="*/ 1733882 h 2191516"/>
                <a:gd name="connsiteX7" fmla="*/ 1504690 w 5693435"/>
                <a:gd name="connsiteY7" fmla="*/ 1743221 h 2191516"/>
                <a:gd name="connsiteX8" fmla="*/ 1056397 w 5693435"/>
                <a:gd name="connsiteY8" fmla="*/ 2177503 h 2191516"/>
                <a:gd name="connsiteX9" fmla="*/ 608103 w 5693435"/>
                <a:gd name="connsiteY9" fmla="*/ 1743221 h 2191516"/>
                <a:gd name="connsiteX10" fmla="*/ 608103 w 5693435"/>
                <a:gd name="connsiteY10" fmla="*/ 1733882 h 2191516"/>
                <a:gd name="connsiteX11" fmla="*/ 1056397 w 5693435"/>
                <a:gd name="connsiteY11" fmla="*/ 1285588 h 2191516"/>
                <a:gd name="connsiteX12" fmla="*/ 3178968 w 5693435"/>
                <a:gd name="connsiteY12" fmla="*/ 1 h 2191516"/>
                <a:gd name="connsiteX13" fmla="*/ 5020993 w 5693435"/>
                <a:gd name="connsiteY13" fmla="*/ 454377 h 2191516"/>
                <a:gd name="connsiteX14" fmla="*/ 5123727 w 5693435"/>
                <a:gd name="connsiteY14" fmla="*/ 491735 h 2191516"/>
                <a:gd name="connsiteX15" fmla="*/ 5459948 w 5693435"/>
                <a:gd name="connsiteY15" fmla="*/ 491735 h 2191516"/>
                <a:gd name="connsiteX16" fmla="*/ 5534663 w 5693435"/>
                <a:gd name="connsiteY16" fmla="*/ 566450 h 2191516"/>
                <a:gd name="connsiteX17" fmla="*/ 5534663 w 5693435"/>
                <a:gd name="connsiteY17" fmla="*/ 1038095 h 2191516"/>
                <a:gd name="connsiteX18" fmla="*/ 5693435 w 5693435"/>
                <a:gd name="connsiteY18" fmla="*/ 1178187 h 2191516"/>
                <a:gd name="connsiteX19" fmla="*/ 5693435 w 5693435"/>
                <a:gd name="connsiteY19" fmla="*/ 1579784 h 2191516"/>
                <a:gd name="connsiteX20" fmla="*/ 5315189 w 5693435"/>
                <a:gd name="connsiteY20" fmla="*/ 1738554 h 2191516"/>
                <a:gd name="connsiteX21" fmla="*/ 5081703 w 5693435"/>
                <a:gd name="connsiteY21" fmla="*/ 1738554 h 2191516"/>
                <a:gd name="connsiteX22" fmla="*/ 4610057 w 5693435"/>
                <a:gd name="connsiteY22" fmla="*/ 1266909 h 2191516"/>
                <a:gd name="connsiteX23" fmla="*/ 4138413 w 5693435"/>
                <a:gd name="connsiteY23" fmla="*/ 1738554 h 2191516"/>
                <a:gd name="connsiteX24" fmla="*/ 1532709 w 5693435"/>
                <a:gd name="connsiteY24" fmla="*/ 1738554 h 2191516"/>
                <a:gd name="connsiteX25" fmla="*/ 1532709 w 5693435"/>
                <a:gd name="connsiteY25" fmla="*/ 1729215 h 2191516"/>
                <a:gd name="connsiteX26" fmla="*/ 1061064 w 5693435"/>
                <a:gd name="connsiteY26" fmla="*/ 1257570 h 2191516"/>
                <a:gd name="connsiteX27" fmla="*/ 589419 w 5693435"/>
                <a:gd name="connsiteY27" fmla="*/ 1729215 h 2191516"/>
                <a:gd name="connsiteX28" fmla="*/ 589419 w 5693435"/>
                <a:gd name="connsiteY28" fmla="*/ 1738554 h 2191516"/>
                <a:gd name="connsiteX29" fmla="*/ 150470 w 5693435"/>
                <a:gd name="connsiteY29" fmla="*/ 1738554 h 2191516"/>
                <a:gd name="connsiteX30" fmla="*/ 1038 w 5693435"/>
                <a:gd name="connsiteY30" fmla="*/ 1593790 h 2191516"/>
                <a:gd name="connsiteX31" fmla="*/ 1038 w 5693435"/>
                <a:gd name="connsiteY31" fmla="*/ 1182854 h 2191516"/>
                <a:gd name="connsiteX32" fmla="*/ 337259 w 5693435"/>
                <a:gd name="connsiteY32" fmla="*/ 888664 h 2191516"/>
                <a:gd name="connsiteX33" fmla="*/ 1327241 w 5693435"/>
                <a:gd name="connsiteY33" fmla="*/ 659845 h 2191516"/>
                <a:gd name="connsiteX34" fmla="*/ 1537377 w 5693435"/>
                <a:gd name="connsiteY34" fmla="*/ 524425 h 2191516"/>
                <a:gd name="connsiteX35" fmla="*/ 2844900 w 5693435"/>
                <a:gd name="connsiteY35" fmla="*/ 1416 h 2191516"/>
                <a:gd name="connsiteX36" fmla="*/ 3178968 w 5693435"/>
                <a:gd name="connsiteY36" fmla="*/ 1 h 21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93435" h="2191516">
                  <a:moveTo>
                    <a:pt x="4600718" y="1294928"/>
                  </a:moveTo>
                  <a:cubicBezTo>
                    <a:pt x="4848304" y="1294928"/>
                    <a:pt x="5049011" y="1495636"/>
                    <a:pt x="5049011" y="1743222"/>
                  </a:cubicBezTo>
                  <a:cubicBezTo>
                    <a:pt x="5049011" y="1990808"/>
                    <a:pt x="4848304" y="2191516"/>
                    <a:pt x="4600718" y="2191516"/>
                  </a:cubicBezTo>
                  <a:cubicBezTo>
                    <a:pt x="4353132" y="2191516"/>
                    <a:pt x="4152424" y="1990808"/>
                    <a:pt x="4152424" y="1743222"/>
                  </a:cubicBezTo>
                  <a:cubicBezTo>
                    <a:pt x="4152424" y="1495636"/>
                    <a:pt x="4353132" y="1294928"/>
                    <a:pt x="4600718" y="1294928"/>
                  </a:cubicBezTo>
                  <a:close/>
                  <a:moveTo>
                    <a:pt x="1056397" y="1285588"/>
                  </a:moveTo>
                  <a:cubicBezTo>
                    <a:pt x="1299223" y="1285588"/>
                    <a:pt x="1500018" y="1486384"/>
                    <a:pt x="1504690" y="1733882"/>
                  </a:cubicBezTo>
                  <a:cubicBezTo>
                    <a:pt x="1504690" y="1733882"/>
                    <a:pt x="1504690" y="1738549"/>
                    <a:pt x="1504690" y="1743221"/>
                  </a:cubicBezTo>
                  <a:cubicBezTo>
                    <a:pt x="1495351" y="1981375"/>
                    <a:pt x="1299223" y="2177503"/>
                    <a:pt x="1056397" y="2177503"/>
                  </a:cubicBezTo>
                  <a:cubicBezTo>
                    <a:pt x="813571" y="2177503"/>
                    <a:pt x="612770" y="1986047"/>
                    <a:pt x="608103" y="1743221"/>
                  </a:cubicBezTo>
                  <a:cubicBezTo>
                    <a:pt x="608103" y="1743221"/>
                    <a:pt x="608103" y="1738549"/>
                    <a:pt x="608103" y="1733882"/>
                  </a:cubicBezTo>
                  <a:cubicBezTo>
                    <a:pt x="608103" y="1486384"/>
                    <a:pt x="808899" y="1285588"/>
                    <a:pt x="1056397" y="1285588"/>
                  </a:cubicBezTo>
                  <a:close/>
                  <a:moveTo>
                    <a:pt x="3178968" y="1"/>
                  </a:moveTo>
                  <a:cubicBezTo>
                    <a:pt x="3937179" y="-192"/>
                    <a:pt x="4547016" y="37604"/>
                    <a:pt x="5020993" y="454377"/>
                  </a:cubicBezTo>
                  <a:cubicBezTo>
                    <a:pt x="5049012" y="477728"/>
                    <a:pt x="5086370" y="491735"/>
                    <a:pt x="5123727" y="491735"/>
                  </a:cubicBezTo>
                  <a:lnTo>
                    <a:pt x="5459948" y="491735"/>
                  </a:lnTo>
                  <a:cubicBezTo>
                    <a:pt x="5501978" y="491735"/>
                    <a:pt x="5534663" y="524425"/>
                    <a:pt x="5534663" y="566450"/>
                  </a:cubicBezTo>
                  <a:lnTo>
                    <a:pt x="5534663" y="1038095"/>
                  </a:lnTo>
                  <a:cubicBezTo>
                    <a:pt x="5618719" y="1038095"/>
                    <a:pt x="5688767" y="1103471"/>
                    <a:pt x="5693435" y="1178187"/>
                  </a:cubicBezTo>
                  <a:lnTo>
                    <a:pt x="5693435" y="1579784"/>
                  </a:lnTo>
                  <a:lnTo>
                    <a:pt x="5315189" y="1738554"/>
                  </a:lnTo>
                  <a:lnTo>
                    <a:pt x="5081703" y="1738554"/>
                  </a:lnTo>
                  <a:cubicBezTo>
                    <a:pt x="5081703" y="1477050"/>
                    <a:pt x="4871563" y="1266909"/>
                    <a:pt x="4610057" y="1266909"/>
                  </a:cubicBezTo>
                  <a:cubicBezTo>
                    <a:pt x="4348553" y="1266909"/>
                    <a:pt x="4138413" y="1477050"/>
                    <a:pt x="4138413" y="1738554"/>
                  </a:cubicBezTo>
                  <a:lnTo>
                    <a:pt x="1532709" y="1738554"/>
                  </a:lnTo>
                  <a:cubicBezTo>
                    <a:pt x="1532709" y="1738554"/>
                    <a:pt x="1532709" y="1733882"/>
                    <a:pt x="1532709" y="1729215"/>
                  </a:cubicBezTo>
                  <a:cubicBezTo>
                    <a:pt x="1532709" y="1467710"/>
                    <a:pt x="1322569" y="1257570"/>
                    <a:pt x="1061064" y="1257570"/>
                  </a:cubicBezTo>
                  <a:cubicBezTo>
                    <a:pt x="799559" y="1257570"/>
                    <a:pt x="589419" y="1467710"/>
                    <a:pt x="589419" y="1729215"/>
                  </a:cubicBezTo>
                  <a:cubicBezTo>
                    <a:pt x="589419" y="1729215"/>
                    <a:pt x="589419" y="1733882"/>
                    <a:pt x="589419" y="1738554"/>
                  </a:cubicBezTo>
                  <a:lnTo>
                    <a:pt x="150470" y="1738554"/>
                  </a:lnTo>
                  <a:cubicBezTo>
                    <a:pt x="71082" y="1738554"/>
                    <a:pt x="1038" y="1673178"/>
                    <a:pt x="1038" y="1593790"/>
                  </a:cubicBezTo>
                  <a:lnTo>
                    <a:pt x="1038" y="1182854"/>
                  </a:lnTo>
                  <a:cubicBezTo>
                    <a:pt x="1038" y="1182854"/>
                    <a:pt x="-36319" y="986726"/>
                    <a:pt x="337259" y="888664"/>
                  </a:cubicBezTo>
                  <a:cubicBezTo>
                    <a:pt x="608103" y="818616"/>
                    <a:pt x="1061064" y="729893"/>
                    <a:pt x="1327241" y="659845"/>
                  </a:cubicBezTo>
                  <a:cubicBezTo>
                    <a:pt x="1439315" y="631827"/>
                    <a:pt x="1476667" y="575790"/>
                    <a:pt x="1537377" y="524425"/>
                  </a:cubicBezTo>
                  <a:cubicBezTo>
                    <a:pt x="1714826" y="370322"/>
                    <a:pt x="2242508" y="6083"/>
                    <a:pt x="2844900" y="1416"/>
                  </a:cubicBezTo>
                  <a:cubicBezTo>
                    <a:pt x="2959308" y="832"/>
                    <a:pt x="3070652" y="29"/>
                    <a:pt x="3178968" y="1"/>
                  </a:cubicBezTo>
                  <a:close/>
                </a:path>
              </a:pathLst>
            </a:custGeom>
            <a:solidFill>
              <a:schemeClr val="accent3"/>
            </a:solidFill>
            <a:ln w="9525"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F0DE0EBF-A448-4997-AB13-291DCA7ECA65}"/>
                </a:ext>
              </a:extLst>
            </p:cNvPr>
            <p:cNvSpPr/>
            <p:nvPr/>
          </p:nvSpPr>
          <p:spPr>
            <a:xfrm>
              <a:off x="8804018" y="-238642"/>
              <a:ext cx="5435563" cy="1820108"/>
            </a:xfrm>
            <a:custGeom>
              <a:avLst/>
              <a:gdLst>
                <a:gd name="connsiteX0" fmla="*/ 4557655 w 5435563"/>
                <a:gd name="connsiteY0" fmla="*/ 1529428 h 1820108"/>
                <a:gd name="connsiteX1" fmla="*/ 4478272 w 5435563"/>
                <a:gd name="connsiteY1" fmla="*/ 1608811 h 1820108"/>
                <a:gd name="connsiteX2" fmla="*/ 4557655 w 5435563"/>
                <a:gd name="connsiteY2" fmla="*/ 1688199 h 1820108"/>
                <a:gd name="connsiteX3" fmla="*/ 4637043 w 5435563"/>
                <a:gd name="connsiteY3" fmla="*/ 1608811 h 1820108"/>
                <a:gd name="connsiteX4" fmla="*/ 4557655 w 5435563"/>
                <a:gd name="connsiteY4" fmla="*/ 1529428 h 1820108"/>
                <a:gd name="connsiteX5" fmla="*/ 1020344 w 5435563"/>
                <a:gd name="connsiteY5" fmla="*/ 1519142 h 1820108"/>
                <a:gd name="connsiteX6" fmla="*/ 940961 w 5435563"/>
                <a:gd name="connsiteY6" fmla="*/ 1598525 h 1820108"/>
                <a:gd name="connsiteX7" fmla="*/ 1020344 w 5435563"/>
                <a:gd name="connsiteY7" fmla="*/ 1677913 h 1820108"/>
                <a:gd name="connsiteX8" fmla="*/ 1099732 w 5435563"/>
                <a:gd name="connsiteY8" fmla="*/ 1598525 h 1820108"/>
                <a:gd name="connsiteX9" fmla="*/ 1020344 w 5435563"/>
                <a:gd name="connsiteY9" fmla="*/ 1519142 h 1820108"/>
                <a:gd name="connsiteX10" fmla="*/ 4559013 w 5435563"/>
                <a:gd name="connsiteY10" fmla="*/ 1390497 h 1820108"/>
                <a:gd name="connsiteX11" fmla="*/ 4710906 w 5435563"/>
                <a:gd name="connsiteY11" fmla="*/ 1453414 h 1820108"/>
                <a:gd name="connsiteX12" fmla="*/ 4710906 w 5435563"/>
                <a:gd name="connsiteY12" fmla="*/ 1757194 h 1820108"/>
                <a:gd name="connsiteX13" fmla="*/ 4407121 w 5435563"/>
                <a:gd name="connsiteY13" fmla="*/ 1757194 h 1820108"/>
                <a:gd name="connsiteX14" fmla="*/ 4407121 w 5435563"/>
                <a:gd name="connsiteY14" fmla="*/ 1453414 h 1820108"/>
                <a:gd name="connsiteX15" fmla="*/ 4559013 w 5435563"/>
                <a:gd name="connsiteY15" fmla="*/ 1390497 h 1820108"/>
                <a:gd name="connsiteX16" fmla="*/ 1011256 w 5435563"/>
                <a:gd name="connsiteY16" fmla="*/ 1374632 h 1820108"/>
                <a:gd name="connsiteX17" fmla="*/ 1163148 w 5435563"/>
                <a:gd name="connsiteY17" fmla="*/ 1437549 h 1820108"/>
                <a:gd name="connsiteX18" fmla="*/ 1163148 w 5435563"/>
                <a:gd name="connsiteY18" fmla="*/ 1741329 h 1820108"/>
                <a:gd name="connsiteX19" fmla="*/ 859363 w 5435563"/>
                <a:gd name="connsiteY19" fmla="*/ 1741329 h 1820108"/>
                <a:gd name="connsiteX20" fmla="*/ 859367 w 5435563"/>
                <a:gd name="connsiteY20" fmla="*/ 1437549 h 1820108"/>
                <a:gd name="connsiteX21" fmla="*/ 1011256 w 5435563"/>
                <a:gd name="connsiteY21" fmla="*/ 1374632 h 1820108"/>
                <a:gd name="connsiteX22" fmla="*/ 0 w 5435563"/>
                <a:gd name="connsiteY22" fmla="*/ 983067 h 1820108"/>
                <a:gd name="connsiteX23" fmla="*/ 373578 w 5435563"/>
                <a:gd name="connsiteY23" fmla="*/ 983067 h 1820108"/>
                <a:gd name="connsiteX24" fmla="*/ 401596 w 5435563"/>
                <a:gd name="connsiteY24" fmla="*/ 1081134 h 1820108"/>
                <a:gd name="connsiteX25" fmla="*/ 331553 w 5435563"/>
                <a:gd name="connsiteY25" fmla="*/ 1179195 h 1820108"/>
                <a:gd name="connsiteX26" fmla="*/ 303535 w 5435563"/>
                <a:gd name="connsiteY26" fmla="*/ 1197874 h 1820108"/>
                <a:gd name="connsiteX27" fmla="*/ 56037 w 5435563"/>
                <a:gd name="connsiteY27" fmla="*/ 1197874 h 1820108"/>
                <a:gd name="connsiteX28" fmla="*/ 0 w 5435563"/>
                <a:gd name="connsiteY28" fmla="*/ 1141838 h 1820108"/>
                <a:gd name="connsiteX29" fmla="*/ 0 w 5435563"/>
                <a:gd name="connsiteY29" fmla="*/ 983067 h 1820108"/>
                <a:gd name="connsiteX30" fmla="*/ 2993298 w 5435563"/>
                <a:gd name="connsiteY30" fmla="*/ 707556 h 1820108"/>
                <a:gd name="connsiteX31" fmla="*/ 3021316 w 5435563"/>
                <a:gd name="connsiteY31" fmla="*/ 716896 h 1820108"/>
                <a:gd name="connsiteX32" fmla="*/ 3021316 w 5435563"/>
                <a:gd name="connsiteY32" fmla="*/ 1323961 h 1820108"/>
                <a:gd name="connsiteX33" fmla="*/ 2993298 w 5435563"/>
                <a:gd name="connsiteY33" fmla="*/ 1333300 h 1820108"/>
                <a:gd name="connsiteX34" fmla="*/ 2965280 w 5435563"/>
                <a:gd name="connsiteY34" fmla="*/ 1323961 h 1820108"/>
                <a:gd name="connsiteX35" fmla="*/ 2965280 w 5435563"/>
                <a:gd name="connsiteY35" fmla="*/ 716896 h 1820108"/>
                <a:gd name="connsiteX36" fmla="*/ 2993298 w 5435563"/>
                <a:gd name="connsiteY36" fmla="*/ 707556 h 1820108"/>
                <a:gd name="connsiteX37" fmla="*/ 5390616 w 5435563"/>
                <a:gd name="connsiteY37" fmla="*/ 549368 h 1820108"/>
                <a:gd name="connsiteX38" fmla="*/ 5435563 w 5435563"/>
                <a:gd name="connsiteY38" fmla="*/ 600150 h 1820108"/>
                <a:gd name="connsiteX39" fmla="*/ 5435563 w 5435563"/>
                <a:gd name="connsiteY39" fmla="*/ 796279 h 1820108"/>
                <a:gd name="connsiteX40" fmla="*/ 5346836 w 5435563"/>
                <a:gd name="connsiteY40" fmla="*/ 899013 h 1820108"/>
                <a:gd name="connsiteX41" fmla="*/ 5230096 w 5435563"/>
                <a:gd name="connsiteY41" fmla="*/ 899013 h 1820108"/>
                <a:gd name="connsiteX42" fmla="*/ 5164720 w 5435563"/>
                <a:gd name="connsiteY42" fmla="*/ 805618 h 1820108"/>
                <a:gd name="connsiteX43" fmla="*/ 5314151 w 5435563"/>
                <a:gd name="connsiteY43" fmla="*/ 572132 h 1820108"/>
                <a:gd name="connsiteX44" fmla="*/ 5390616 w 5435563"/>
                <a:gd name="connsiteY44" fmla="*/ 549368 h 1820108"/>
                <a:gd name="connsiteX45" fmla="*/ 1900577 w 5435563"/>
                <a:gd name="connsiteY45" fmla="*/ 253987 h 1820108"/>
                <a:gd name="connsiteX46" fmla="*/ 1900577 w 5435563"/>
                <a:gd name="connsiteY46" fmla="*/ 497421 h 1820108"/>
                <a:gd name="connsiteX47" fmla="*/ 1653084 w 5435563"/>
                <a:gd name="connsiteY47" fmla="*/ 497421 h 1820108"/>
                <a:gd name="connsiteX48" fmla="*/ 1676430 w 5435563"/>
                <a:gd name="connsiteY48" fmla="*/ 399354 h 1820108"/>
                <a:gd name="connsiteX49" fmla="*/ 1866942 w 5435563"/>
                <a:gd name="connsiteY49" fmla="*/ 271813 h 1820108"/>
                <a:gd name="connsiteX50" fmla="*/ 4277471 w 5435563"/>
                <a:gd name="connsiteY50" fmla="*/ 112580 h 1820108"/>
                <a:gd name="connsiteX51" fmla="*/ 4424716 w 5435563"/>
                <a:gd name="connsiteY51" fmla="*/ 157006 h 1820108"/>
                <a:gd name="connsiteX52" fmla="*/ 4702414 w 5435563"/>
                <a:gd name="connsiteY52" fmla="*/ 310632 h 1820108"/>
                <a:gd name="connsiteX53" fmla="*/ 4735105 w 5435563"/>
                <a:gd name="connsiteY53" fmla="*/ 497421 h 1820108"/>
                <a:gd name="connsiteX54" fmla="*/ 4277471 w 5435563"/>
                <a:gd name="connsiteY54" fmla="*/ 497421 h 1820108"/>
                <a:gd name="connsiteX55" fmla="*/ 2965280 w 5435563"/>
                <a:gd name="connsiteY55" fmla="*/ 3576 h 1820108"/>
                <a:gd name="connsiteX56" fmla="*/ 2965280 w 5435563"/>
                <a:gd name="connsiteY56" fmla="*/ 497421 h 1820108"/>
                <a:gd name="connsiteX57" fmla="*/ 1956613 w 5435563"/>
                <a:gd name="connsiteY57" fmla="*/ 497421 h 1820108"/>
                <a:gd name="connsiteX58" fmla="*/ 1956613 w 5435563"/>
                <a:gd name="connsiteY58" fmla="*/ 224290 h 1820108"/>
                <a:gd name="connsiteX59" fmla="*/ 2104296 w 5435563"/>
                <a:gd name="connsiteY59" fmla="*/ 146023 h 1820108"/>
                <a:gd name="connsiteX60" fmla="*/ 2773819 w 5435563"/>
                <a:gd name="connsiteY60" fmla="*/ 11769 h 1820108"/>
                <a:gd name="connsiteX61" fmla="*/ 2912984 w 5435563"/>
                <a:gd name="connsiteY61" fmla="*/ 4936 h 1820108"/>
                <a:gd name="connsiteX62" fmla="*/ 3264605 w 5435563"/>
                <a:gd name="connsiteY62" fmla="*/ 441 h 1820108"/>
                <a:gd name="connsiteX63" fmla="*/ 4054394 w 5435563"/>
                <a:gd name="connsiteY63" fmla="*/ 63362 h 1820108"/>
                <a:gd name="connsiteX64" fmla="*/ 4221435 w 5435563"/>
                <a:gd name="connsiteY64" fmla="*/ 98119 h 1820108"/>
                <a:gd name="connsiteX65" fmla="*/ 4221435 w 5435563"/>
                <a:gd name="connsiteY65" fmla="*/ 497421 h 1820108"/>
                <a:gd name="connsiteX66" fmla="*/ 3021316 w 5435563"/>
                <a:gd name="connsiteY66" fmla="*/ 497421 h 1820108"/>
                <a:gd name="connsiteX67" fmla="*/ 3021316 w 5435563"/>
                <a:gd name="connsiteY67" fmla="*/ 2120 h 1820108"/>
                <a:gd name="connsiteX68" fmla="*/ 3068413 w 5435563"/>
                <a:gd name="connsiteY68" fmla="*/ 895 h 1820108"/>
                <a:gd name="connsiteX69" fmla="*/ 3264605 w 5435563"/>
                <a:gd name="connsiteY69" fmla="*/ 441 h 18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435563" h="1820108">
                  <a:moveTo>
                    <a:pt x="4557655" y="1529428"/>
                  </a:moveTo>
                  <a:cubicBezTo>
                    <a:pt x="4513811" y="1529428"/>
                    <a:pt x="4478272" y="1564972"/>
                    <a:pt x="4478272" y="1608811"/>
                  </a:cubicBezTo>
                  <a:cubicBezTo>
                    <a:pt x="4478272" y="1652655"/>
                    <a:pt x="4513816" y="1688199"/>
                    <a:pt x="4557655" y="1688199"/>
                  </a:cubicBezTo>
                  <a:cubicBezTo>
                    <a:pt x="4601499" y="1688199"/>
                    <a:pt x="4637043" y="1652655"/>
                    <a:pt x="4637043" y="1608811"/>
                  </a:cubicBezTo>
                  <a:cubicBezTo>
                    <a:pt x="4637043" y="1564972"/>
                    <a:pt x="4601499" y="1529428"/>
                    <a:pt x="4557655" y="1529428"/>
                  </a:cubicBezTo>
                  <a:close/>
                  <a:moveTo>
                    <a:pt x="1020344" y="1519142"/>
                  </a:moveTo>
                  <a:cubicBezTo>
                    <a:pt x="976500" y="1519142"/>
                    <a:pt x="940961" y="1554686"/>
                    <a:pt x="940961" y="1598525"/>
                  </a:cubicBezTo>
                  <a:cubicBezTo>
                    <a:pt x="940961" y="1642369"/>
                    <a:pt x="976505" y="1677913"/>
                    <a:pt x="1020344" y="1677913"/>
                  </a:cubicBezTo>
                  <a:cubicBezTo>
                    <a:pt x="1064188" y="1677913"/>
                    <a:pt x="1099732" y="1642369"/>
                    <a:pt x="1099732" y="1598525"/>
                  </a:cubicBezTo>
                  <a:cubicBezTo>
                    <a:pt x="1099732" y="1554686"/>
                    <a:pt x="1064188" y="1519142"/>
                    <a:pt x="1020344" y="1519142"/>
                  </a:cubicBezTo>
                  <a:close/>
                  <a:moveTo>
                    <a:pt x="4559013" y="1390497"/>
                  </a:moveTo>
                  <a:cubicBezTo>
                    <a:pt x="4613987" y="1390497"/>
                    <a:pt x="4668962" y="1411469"/>
                    <a:pt x="4710906" y="1453414"/>
                  </a:cubicBezTo>
                  <a:cubicBezTo>
                    <a:pt x="4794789" y="1537297"/>
                    <a:pt x="4794789" y="1673305"/>
                    <a:pt x="4710906" y="1757194"/>
                  </a:cubicBezTo>
                  <a:cubicBezTo>
                    <a:pt x="4627017" y="1841077"/>
                    <a:pt x="4491009" y="1841082"/>
                    <a:pt x="4407121" y="1757194"/>
                  </a:cubicBezTo>
                  <a:cubicBezTo>
                    <a:pt x="4323237" y="1673305"/>
                    <a:pt x="4323237" y="1537302"/>
                    <a:pt x="4407121" y="1453414"/>
                  </a:cubicBezTo>
                  <a:cubicBezTo>
                    <a:pt x="4449065" y="1411469"/>
                    <a:pt x="4504039" y="1390497"/>
                    <a:pt x="4559013" y="1390497"/>
                  </a:cubicBezTo>
                  <a:close/>
                  <a:moveTo>
                    <a:pt x="1011256" y="1374632"/>
                  </a:moveTo>
                  <a:cubicBezTo>
                    <a:pt x="1066229" y="1374632"/>
                    <a:pt x="1121203" y="1395604"/>
                    <a:pt x="1163148" y="1437549"/>
                  </a:cubicBezTo>
                  <a:cubicBezTo>
                    <a:pt x="1247031" y="1521432"/>
                    <a:pt x="1247031" y="1657440"/>
                    <a:pt x="1163148" y="1741329"/>
                  </a:cubicBezTo>
                  <a:cubicBezTo>
                    <a:pt x="1079259" y="1825212"/>
                    <a:pt x="943251" y="1825217"/>
                    <a:pt x="859363" y="1741329"/>
                  </a:cubicBezTo>
                  <a:cubicBezTo>
                    <a:pt x="775479" y="1657440"/>
                    <a:pt x="775479" y="1521432"/>
                    <a:pt x="859367" y="1437549"/>
                  </a:cubicBezTo>
                  <a:cubicBezTo>
                    <a:pt x="901309" y="1395604"/>
                    <a:pt x="956282" y="1374632"/>
                    <a:pt x="1011256" y="1374632"/>
                  </a:cubicBezTo>
                  <a:close/>
                  <a:moveTo>
                    <a:pt x="0" y="983067"/>
                  </a:moveTo>
                  <a:cubicBezTo>
                    <a:pt x="9339" y="983067"/>
                    <a:pt x="373578" y="983067"/>
                    <a:pt x="373578" y="983067"/>
                  </a:cubicBezTo>
                  <a:cubicBezTo>
                    <a:pt x="410936" y="983067"/>
                    <a:pt x="424947" y="1043776"/>
                    <a:pt x="401596" y="1081134"/>
                  </a:cubicBezTo>
                  <a:lnTo>
                    <a:pt x="331553" y="1179195"/>
                  </a:lnTo>
                  <a:cubicBezTo>
                    <a:pt x="322209" y="1193207"/>
                    <a:pt x="312869" y="1197874"/>
                    <a:pt x="303535" y="1197874"/>
                  </a:cubicBezTo>
                  <a:lnTo>
                    <a:pt x="56037" y="1197874"/>
                  </a:lnTo>
                  <a:cubicBezTo>
                    <a:pt x="23351" y="1197874"/>
                    <a:pt x="0" y="1174528"/>
                    <a:pt x="0" y="1141838"/>
                  </a:cubicBezTo>
                  <a:cubicBezTo>
                    <a:pt x="0" y="1081134"/>
                    <a:pt x="0" y="1015758"/>
                    <a:pt x="0" y="983067"/>
                  </a:cubicBezTo>
                  <a:close/>
                  <a:moveTo>
                    <a:pt x="2993298" y="707556"/>
                  </a:moveTo>
                  <a:cubicBezTo>
                    <a:pt x="3007305" y="707556"/>
                    <a:pt x="3021316" y="712228"/>
                    <a:pt x="3021316" y="716896"/>
                  </a:cubicBezTo>
                  <a:lnTo>
                    <a:pt x="3021316" y="1323961"/>
                  </a:lnTo>
                  <a:cubicBezTo>
                    <a:pt x="3016649" y="1328628"/>
                    <a:pt x="3007305" y="1333300"/>
                    <a:pt x="2993298" y="1333300"/>
                  </a:cubicBezTo>
                  <a:cubicBezTo>
                    <a:pt x="2979287" y="1333300"/>
                    <a:pt x="2965280" y="1328628"/>
                    <a:pt x="2965280" y="1323961"/>
                  </a:cubicBezTo>
                  <a:lnTo>
                    <a:pt x="2965280" y="716896"/>
                  </a:lnTo>
                  <a:cubicBezTo>
                    <a:pt x="2965280" y="712228"/>
                    <a:pt x="2979287" y="707556"/>
                    <a:pt x="2993298" y="707556"/>
                  </a:cubicBezTo>
                  <a:close/>
                  <a:moveTo>
                    <a:pt x="5390616" y="549368"/>
                  </a:moveTo>
                  <a:cubicBezTo>
                    <a:pt x="5415716" y="554621"/>
                    <a:pt x="5435563" y="572132"/>
                    <a:pt x="5435563" y="600150"/>
                  </a:cubicBezTo>
                  <a:lnTo>
                    <a:pt x="5435563" y="796279"/>
                  </a:lnTo>
                  <a:cubicBezTo>
                    <a:pt x="5435563" y="852315"/>
                    <a:pt x="5407545" y="903685"/>
                    <a:pt x="5346836" y="899013"/>
                  </a:cubicBezTo>
                  <a:lnTo>
                    <a:pt x="5230096" y="899013"/>
                  </a:lnTo>
                  <a:cubicBezTo>
                    <a:pt x="5178731" y="899013"/>
                    <a:pt x="5146041" y="852315"/>
                    <a:pt x="5164720" y="805618"/>
                  </a:cubicBezTo>
                  <a:cubicBezTo>
                    <a:pt x="5197410" y="721563"/>
                    <a:pt x="5230096" y="646847"/>
                    <a:pt x="5314151" y="572132"/>
                  </a:cubicBezTo>
                  <a:cubicBezTo>
                    <a:pt x="5335164" y="551119"/>
                    <a:pt x="5365517" y="544114"/>
                    <a:pt x="5390616" y="549368"/>
                  </a:cubicBezTo>
                  <a:close/>
                  <a:moveTo>
                    <a:pt x="1900577" y="253987"/>
                  </a:moveTo>
                  <a:lnTo>
                    <a:pt x="1900577" y="497421"/>
                  </a:lnTo>
                  <a:lnTo>
                    <a:pt x="1653084" y="497421"/>
                  </a:lnTo>
                  <a:cubicBezTo>
                    <a:pt x="1611054" y="497421"/>
                    <a:pt x="1653084" y="418033"/>
                    <a:pt x="1676430" y="399354"/>
                  </a:cubicBezTo>
                  <a:cubicBezTo>
                    <a:pt x="1733635" y="359662"/>
                    <a:pt x="1796385" y="315591"/>
                    <a:pt x="1866942" y="271813"/>
                  </a:cubicBezTo>
                  <a:close/>
                  <a:moveTo>
                    <a:pt x="4277471" y="112580"/>
                  </a:moveTo>
                  <a:lnTo>
                    <a:pt x="4424716" y="157006"/>
                  </a:lnTo>
                  <a:cubicBezTo>
                    <a:pt x="4535896" y="197446"/>
                    <a:pt x="4631639" y="247882"/>
                    <a:pt x="4702414" y="310632"/>
                  </a:cubicBezTo>
                  <a:cubicBezTo>
                    <a:pt x="4795809" y="394687"/>
                    <a:pt x="4791142" y="497421"/>
                    <a:pt x="4735105" y="497421"/>
                  </a:cubicBezTo>
                  <a:lnTo>
                    <a:pt x="4277471" y="497421"/>
                  </a:lnTo>
                  <a:close/>
                  <a:moveTo>
                    <a:pt x="2965280" y="3576"/>
                  </a:moveTo>
                  <a:lnTo>
                    <a:pt x="2965280" y="497421"/>
                  </a:lnTo>
                  <a:lnTo>
                    <a:pt x="1956613" y="497421"/>
                  </a:lnTo>
                  <a:lnTo>
                    <a:pt x="1956613" y="224290"/>
                  </a:lnTo>
                  <a:lnTo>
                    <a:pt x="2104296" y="146023"/>
                  </a:lnTo>
                  <a:cubicBezTo>
                    <a:pt x="2281163" y="68973"/>
                    <a:pt x="2498305" y="11769"/>
                    <a:pt x="2773819" y="11769"/>
                  </a:cubicBezTo>
                  <a:cubicBezTo>
                    <a:pt x="2773819" y="11769"/>
                    <a:pt x="2825697" y="8157"/>
                    <a:pt x="2912984" y="4936"/>
                  </a:cubicBezTo>
                  <a:close/>
                  <a:moveTo>
                    <a:pt x="3264605" y="441"/>
                  </a:moveTo>
                  <a:cubicBezTo>
                    <a:pt x="3500668" y="3041"/>
                    <a:pt x="3789345" y="17839"/>
                    <a:pt x="4054394" y="63362"/>
                  </a:cubicBezTo>
                  <a:lnTo>
                    <a:pt x="4221435" y="98119"/>
                  </a:lnTo>
                  <a:lnTo>
                    <a:pt x="4221435" y="497421"/>
                  </a:lnTo>
                  <a:lnTo>
                    <a:pt x="3021316" y="497421"/>
                  </a:lnTo>
                  <a:lnTo>
                    <a:pt x="3021316" y="2120"/>
                  </a:lnTo>
                  <a:lnTo>
                    <a:pt x="3068413" y="895"/>
                  </a:lnTo>
                  <a:cubicBezTo>
                    <a:pt x="3127703" y="-20"/>
                    <a:pt x="3193786" y="-338"/>
                    <a:pt x="3264605" y="441"/>
                  </a:cubicBezTo>
                  <a:close/>
                </a:path>
              </a:pathLst>
            </a:custGeom>
            <a:solidFill>
              <a:srgbClr val="FAFAFA"/>
            </a:solidFill>
            <a:ln w="9525" cap="flat">
              <a:noFill/>
              <a:prstDash val="solid"/>
              <a:miter/>
            </a:ln>
          </p:spPr>
          <p:txBody>
            <a:bodyPr wrap="square" rtlCol="0" anchor="ctr">
              <a:noAutofit/>
            </a:bodyPr>
            <a:lstStyle/>
            <a:p>
              <a:endParaRPr lang="en-US" dirty="0"/>
            </a:p>
          </p:txBody>
        </p:sp>
      </p:grpSp>
      <p:grpSp>
        <p:nvGrpSpPr>
          <p:cNvPr id="76" name="Group 75">
            <a:extLst>
              <a:ext uri="{FF2B5EF4-FFF2-40B4-BE49-F238E27FC236}">
                <a16:creationId xmlns:a16="http://schemas.microsoft.com/office/drawing/2014/main" id="{2356CB1F-F5BD-43FE-B453-5960E08E0789}"/>
              </a:ext>
            </a:extLst>
          </p:cNvPr>
          <p:cNvGrpSpPr/>
          <p:nvPr/>
        </p:nvGrpSpPr>
        <p:grpSpPr>
          <a:xfrm>
            <a:off x="847885" y="3288872"/>
            <a:ext cx="5479480" cy="2188256"/>
            <a:chOff x="6171982" y="1438292"/>
            <a:chExt cx="2925065" cy="1343804"/>
          </a:xfrm>
        </p:grpSpPr>
        <p:sp>
          <p:nvSpPr>
            <p:cNvPr id="77" name="TextBox 76">
              <a:extLst>
                <a:ext uri="{FF2B5EF4-FFF2-40B4-BE49-F238E27FC236}">
                  <a16:creationId xmlns:a16="http://schemas.microsoft.com/office/drawing/2014/main" id="{13DB0663-86C6-4213-96B5-18AF65B0F5D9}"/>
                </a:ext>
              </a:extLst>
            </p:cNvPr>
            <p:cNvSpPr txBox="1"/>
            <p:nvPr/>
          </p:nvSpPr>
          <p:spPr>
            <a:xfrm>
              <a:off x="6207406" y="1438292"/>
              <a:ext cx="2889641" cy="359109"/>
            </a:xfrm>
            <a:prstGeom prst="rect">
              <a:avLst/>
            </a:prstGeom>
            <a:noFill/>
          </p:spPr>
          <p:txBody>
            <a:bodyPr wrap="square" rtlCol="0">
              <a:spAutoFit/>
            </a:bodyPr>
            <a:lstStyle/>
            <a:p>
              <a:r>
                <a:rPr lang="en-US" altLang="ko-KR" sz="1600" b="1" dirty="0">
                  <a:ln w="0"/>
                  <a:effectLst>
                    <a:outerShdw blurRad="38100" dist="25400" dir="5400000" algn="ctr" rotWithShape="0">
                      <a:srgbClr val="6E747A">
                        <a:alpha val="43000"/>
                      </a:srgbClr>
                    </a:outerShdw>
                  </a:effectLst>
                  <a:cs typeface="Arial" pitchFamily="34" charset="0"/>
                </a:rPr>
                <a:t>MAHARASTRA ELECTRIC INFRASTRUCTURE VEHICLES POLICY 2018</a:t>
              </a:r>
              <a:endParaRPr lang="ko-KR" altLang="en-US" sz="1600" b="1" dirty="0">
                <a:ln w="0"/>
                <a:effectLst>
                  <a:outerShdw blurRad="38100" dist="25400" dir="5400000" algn="ctr" rotWithShape="0">
                    <a:srgbClr val="6E747A">
                      <a:alpha val="43000"/>
                    </a:srgbClr>
                  </a:outerShdw>
                </a:effectLst>
                <a:cs typeface="Arial" pitchFamily="34" charset="0"/>
              </a:endParaRPr>
            </a:p>
          </p:txBody>
        </p:sp>
        <p:sp>
          <p:nvSpPr>
            <p:cNvPr id="78" name="TextBox 77">
              <a:extLst>
                <a:ext uri="{FF2B5EF4-FFF2-40B4-BE49-F238E27FC236}">
                  <a16:creationId xmlns:a16="http://schemas.microsoft.com/office/drawing/2014/main" id="{E145380A-2674-43BB-9642-2012C0C894ED}"/>
                </a:ext>
              </a:extLst>
            </p:cNvPr>
            <p:cNvSpPr txBox="1"/>
            <p:nvPr/>
          </p:nvSpPr>
          <p:spPr>
            <a:xfrm>
              <a:off x="6171982" y="1799270"/>
              <a:ext cx="2889640" cy="982826"/>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1400" dirty="0">
                  <a:solidFill>
                    <a:schemeClr val="accent3"/>
                  </a:solidFill>
                  <a:latin typeface="regular_medium"/>
                  <a:cs typeface="Arial" pitchFamily="34" charset="0"/>
                </a:rPr>
                <a:t>Target to increase number of EV registration in Maharashtra to 5,00,000 throughout the course of the five-year policy period.</a:t>
              </a:r>
            </a:p>
            <a:p>
              <a:pPr marL="171450" indent="-171450" algn="just">
                <a:buFont typeface="Arial" panose="020B0604020202020204" pitchFamily="34" charset="0"/>
                <a:buChar char="•"/>
              </a:pPr>
              <a:r>
                <a:rPr lang="en-US" altLang="ko-KR" sz="1400" dirty="0">
                  <a:solidFill>
                    <a:schemeClr val="accent3"/>
                  </a:solidFill>
                  <a:latin typeface="regular_medium"/>
                  <a:cs typeface="Arial" pitchFamily="34" charset="0"/>
                </a:rPr>
                <a:t>Make a financial investment of USD 3.4 million for the manufacturing of EVs.</a:t>
              </a:r>
            </a:p>
            <a:p>
              <a:pPr marL="171450" indent="-171450" algn="just">
                <a:buFont typeface="Arial" panose="020B0604020202020204" pitchFamily="34" charset="0"/>
                <a:buChar char="•"/>
              </a:pPr>
              <a:r>
                <a:rPr lang="en-US" altLang="ko-KR" sz="1400" dirty="0">
                  <a:solidFill>
                    <a:schemeClr val="accent3"/>
                  </a:solidFill>
                  <a:latin typeface="regular_medium"/>
                  <a:cs typeface="Arial" pitchFamily="34" charset="0"/>
                </a:rPr>
                <a:t>EVs are exempt from road tax and registration expenses for the duration of the policy.</a:t>
              </a:r>
            </a:p>
            <a:p>
              <a:pPr marL="171450" indent="-171450" algn="just">
                <a:buFont typeface="Arial" panose="020B0604020202020204" pitchFamily="34" charset="0"/>
                <a:buChar char="•"/>
              </a:pPr>
              <a:r>
                <a:rPr lang="en-US" altLang="ko-KR" sz="1400" dirty="0">
                  <a:solidFill>
                    <a:schemeClr val="accent3"/>
                  </a:solidFill>
                  <a:latin typeface="regular_medium"/>
                  <a:cs typeface="Arial" pitchFamily="34" charset="0"/>
                </a:rPr>
                <a:t>Enabling fuel stations to set-up charging stations.</a:t>
              </a:r>
              <a:endParaRPr lang="ko-KR" altLang="en-US" sz="1400" dirty="0">
                <a:solidFill>
                  <a:schemeClr val="accent3"/>
                </a:solidFill>
                <a:latin typeface="regular_medium"/>
                <a:cs typeface="Arial" pitchFamily="34" charset="0"/>
              </a:endParaRPr>
            </a:p>
          </p:txBody>
        </p:sp>
      </p:grpSp>
      <p:sp>
        <p:nvSpPr>
          <p:cNvPr id="79" name="TextBox 78">
            <a:extLst>
              <a:ext uri="{FF2B5EF4-FFF2-40B4-BE49-F238E27FC236}">
                <a16:creationId xmlns:a16="http://schemas.microsoft.com/office/drawing/2014/main" id="{A205C288-FB7D-442A-8168-A22B2ACF1FCF}"/>
              </a:ext>
            </a:extLst>
          </p:cNvPr>
          <p:cNvSpPr txBox="1"/>
          <p:nvPr/>
        </p:nvSpPr>
        <p:spPr>
          <a:xfrm>
            <a:off x="6745619" y="2552009"/>
            <a:ext cx="1045343" cy="769441"/>
          </a:xfrm>
          <a:prstGeom prst="rect">
            <a:avLst/>
          </a:prstGeom>
          <a:noFill/>
        </p:spPr>
        <p:txBody>
          <a:bodyPr wrap="square" rtlCol="0">
            <a:spAutoFit/>
          </a:bodyPr>
          <a:lstStyle/>
          <a:p>
            <a:pPr algn="ctr"/>
            <a:r>
              <a:rPr lang="en-US" altLang="ko-KR" sz="4400" b="1" dirty="0">
                <a:ln w="12700">
                  <a:solidFill>
                    <a:schemeClr val="bg1"/>
                  </a:solidFill>
                </a:ln>
                <a:solidFill>
                  <a:schemeClr val="accent3"/>
                </a:solidFill>
                <a:cs typeface="Arial" pitchFamily="34" charset="0"/>
              </a:rPr>
              <a:t>03</a:t>
            </a:r>
            <a:endParaRPr lang="ko-KR" altLang="en-US" sz="4400" b="1" dirty="0">
              <a:ln w="12700">
                <a:solidFill>
                  <a:schemeClr val="bg1"/>
                </a:solidFill>
              </a:ln>
              <a:solidFill>
                <a:schemeClr val="accent3"/>
              </a:solidFill>
              <a:cs typeface="Arial" pitchFamily="34" charset="0"/>
            </a:endParaRPr>
          </a:p>
        </p:txBody>
      </p:sp>
      <p:grpSp>
        <p:nvGrpSpPr>
          <p:cNvPr id="80" name="Group 79">
            <a:extLst>
              <a:ext uri="{FF2B5EF4-FFF2-40B4-BE49-F238E27FC236}">
                <a16:creationId xmlns:a16="http://schemas.microsoft.com/office/drawing/2014/main" id="{A9F50F72-0F92-49D9-A629-53DE1836B0AD}"/>
              </a:ext>
            </a:extLst>
          </p:cNvPr>
          <p:cNvGrpSpPr/>
          <p:nvPr/>
        </p:nvGrpSpPr>
        <p:grpSpPr>
          <a:xfrm>
            <a:off x="7527196" y="2610623"/>
            <a:ext cx="4556804" cy="3957977"/>
            <a:chOff x="6110372" y="1339892"/>
            <a:chExt cx="2656176" cy="3957977"/>
          </a:xfrm>
        </p:grpSpPr>
        <p:sp>
          <p:nvSpPr>
            <p:cNvPr id="81" name="TextBox 80">
              <a:extLst>
                <a:ext uri="{FF2B5EF4-FFF2-40B4-BE49-F238E27FC236}">
                  <a16:creationId xmlns:a16="http://schemas.microsoft.com/office/drawing/2014/main" id="{FED02120-E71F-4A40-B88B-2D05A0BB5FBC}"/>
                </a:ext>
              </a:extLst>
            </p:cNvPr>
            <p:cNvSpPr txBox="1"/>
            <p:nvPr/>
          </p:nvSpPr>
          <p:spPr>
            <a:xfrm>
              <a:off x="6141828" y="1339892"/>
              <a:ext cx="2624720" cy="830997"/>
            </a:xfrm>
            <a:prstGeom prst="rect">
              <a:avLst/>
            </a:prstGeom>
            <a:noFill/>
          </p:spPr>
          <p:txBody>
            <a:bodyPr wrap="square" rtlCol="0">
              <a:spAutoFit/>
            </a:bodyPr>
            <a:lstStyle/>
            <a:p>
              <a:pPr algn="just"/>
              <a:r>
                <a:rPr lang="en-US" altLang="ko-KR" sz="1600" b="1" dirty="0">
                  <a:ln w="0"/>
                  <a:effectLst>
                    <a:outerShdw blurRad="38100" dist="25400" dir="5400000" algn="ctr" rotWithShape="0">
                      <a:srgbClr val="6E747A">
                        <a:alpha val="43000"/>
                      </a:srgbClr>
                    </a:outerShdw>
                  </a:effectLst>
                  <a:cs typeface="Arial" pitchFamily="34" charset="0"/>
                </a:rPr>
                <a:t>UTTAR PRADESH ELECTRIC VEHICLE MANUFACTURING AND MOBILITY POLICY </a:t>
              </a:r>
            </a:p>
            <a:p>
              <a:pPr algn="just"/>
              <a:r>
                <a:rPr lang="en-US" altLang="ko-KR" sz="1600" b="1" dirty="0">
                  <a:ln w="0"/>
                  <a:effectLst>
                    <a:outerShdw blurRad="38100" dist="25400" dir="5400000" algn="ctr" rotWithShape="0">
                      <a:srgbClr val="6E747A">
                        <a:alpha val="43000"/>
                      </a:srgbClr>
                    </a:outerShdw>
                  </a:effectLst>
                  <a:cs typeface="Arial" pitchFamily="34" charset="0"/>
                </a:rPr>
                <a:t>2019</a:t>
              </a:r>
              <a:endParaRPr lang="ko-KR" altLang="en-US" sz="1600" b="1" dirty="0">
                <a:ln w="0"/>
                <a:effectLst>
                  <a:outerShdw blurRad="38100" dist="25400" dir="5400000" algn="ctr" rotWithShape="0">
                    <a:srgbClr val="6E747A">
                      <a:alpha val="43000"/>
                    </a:srgbClr>
                  </a:outerShdw>
                </a:effectLst>
                <a:cs typeface="Arial" pitchFamily="34" charset="0"/>
              </a:endParaRPr>
            </a:p>
          </p:txBody>
        </p:sp>
        <p:sp>
          <p:nvSpPr>
            <p:cNvPr id="82" name="TextBox 81">
              <a:extLst>
                <a:ext uri="{FF2B5EF4-FFF2-40B4-BE49-F238E27FC236}">
                  <a16:creationId xmlns:a16="http://schemas.microsoft.com/office/drawing/2014/main" id="{CC5C7BA4-8018-45A5-9D0E-182FDBDCB29D}"/>
                </a:ext>
              </a:extLst>
            </p:cNvPr>
            <p:cNvSpPr txBox="1"/>
            <p:nvPr/>
          </p:nvSpPr>
          <p:spPr>
            <a:xfrm>
              <a:off x="6110372" y="2189326"/>
              <a:ext cx="2627930" cy="3108543"/>
            </a:xfrm>
            <a:prstGeom prst="rect">
              <a:avLst/>
            </a:prstGeom>
            <a:noFill/>
          </p:spPr>
          <p:txBody>
            <a:bodyPr wrap="square" rtlCol="0">
              <a:spAutoFit/>
            </a:bodyPr>
            <a:lstStyle>
              <a:defPPr>
                <a:defRPr lang="en-US"/>
              </a:defPPr>
              <a:lvl1pPr marL="171450" indent="-171450" algn="just">
                <a:buFont typeface="Arial" panose="020B0604020202020204" pitchFamily="34" charset="0"/>
                <a:buChar char="•"/>
                <a:defRPr sz="1400">
                  <a:solidFill>
                    <a:schemeClr val="accent3"/>
                  </a:solidFill>
                  <a:latin typeface="regular_medium"/>
                  <a:cs typeface="Arial" pitchFamily="34" charset="0"/>
                </a:defRPr>
              </a:lvl1pPr>
            </a:lstStyle>
            <a:p>
              <a:r>
                <a:rPr lang="en-US" altLang="ko-KR" dirty="0"/>
                <a:t>Rolling out 1 million EVs combined across all segment by 2024.</a:t>
              </a:r>
            </a:p>
            <a:p>
              <a:r>
                <a:rPr lang="en-US" altLang="ko-KR" dirty="0"/>
                <a:t>Goal of 1,000 electric buses deployed in the state by 2030.</a:t>
              </a:r>
            </a:p>
            <a:p>
              <a:r>
                <a:rPr lang="en-US" altLang="ko-KR" dirty="0"/>
                <a:t>Target of achieving 70% electrification of public transportation by 2030 on identified green routes in 10 identified EV cities (Noida, Ghaziabad, Meerut, Lucknow, Kanpur, Mathura, </a:t>
              </a:r>
              <a:r>
                <a:rPr lang="en-US" altLang="ko-KR" dirty="0" err="1"/>
                <a:t>Prayagraj</a:t>
              </a:r>
              <a:r>
                <a:rPr lang="en-US" altLang="ko-KR" dirty="0"/>
                <a:t>, Agra, Gorakhpur and Varanasi).</a:t>
              </a:r>
            </a:p>
            <a:p>
              <a:r>
                <a:rPr lang="en-US" altLang="ko-KR" dirty="0"/>
                <a:t>Set up around 0.2 million slow and fast charging and swapping stations by 2024.</a:t>
              </a:r>
            </a:p>
            <a:p>
              <a:r>
                <a:rPr lang="en-US" altLang="ko-KR" dirty="0"/>
                <a:t>For all permissions necessary for EV and battery production facilities, a single-window system has been established.</a:t>
              </a:r>
              <a:endParaRPr lang="ko-KR" altLang="en-US" dirty="0"/>
            </a:p>
          </p:txBody>
        </p:sp>
      </p:grpSp>
      <p:sp>
        <p:nvSpPr>
          <p:cNvPr id="47" name="Rectangle 46">
            <a:extLst>
              <a:ext uri="{FF2B5EF4-FFF2-40B4-BE49-F238E27FC236}">
                <a16:creationId xmlns:a16="http://schemas.microsoft.com/office/drawing/2014/main" id="{F2C77CA3-6D25-4985-90F2-B2C382A74C0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C3E262AB-ABDC-4FE4-8C86-4EA29C21197A}"/>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AC45A067-652C-4593-949F-D22F2A1177B5}"/>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Recent State Policies</a:t>
            </a:r>
          </a:p>
        </p:txBody>
      </p:sp>
      <p:sp>
        <p:nvSpPr>
          <p:cNvPr id="49" name="TextBox 48">
            <a:extLst>
              <a:ext uri="{FF2B5EF4-FFF2-40B4-BE49-F238E27FC236}">
                <a16:creationId xmlns:a16="http://schemas.microsoft.com/office/drawing/2014/main" id="{7B5A033B-75ED-48C9-9DB1-751858BCFEE3}"/>
              </a:ext>
            </a:extLst>
          </p:cNvPr>
          <p:cNvSpPr txBox="1"/>
          <p:nvPr/>
        </p:nvSpPr>
        <p:spPr>
          <a:xfrm>
            <a:off x="11762513" y="6518511"/>
            <a:ext cx="432327" cy="338554"/>
          </a:xfrm>
          <a:prstGeom prst="rect">
            <a:avLst/>
          </a:prstGeom>
          <a:noFill/>
        </p:spPr>
        <p:txBody>
          <a:bodyPr wrap="square" rtlCol="0">
            <a:spAutoFit/>
          </a:bodyPr>
          <a:lstStyle/>
          <a:p>
            <a:r>
              <a:rPr lang="en-US" sz="1600" dirty="0"/>
              <a:t>15</a:t>
            </a:r>
          </a:p>
        </p:txBody>
      </p:sp>
    </p:spTree>
    <p:extLst>
      <p:ext uri="{BB962C8B-B14F-4D97-AF65-F5344CB8AC3E}">
        <p14:creationId xmlns:p14="http://schemas.microsoft.com/office/powerpoint/2010/main" val="61097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A5A89F2-FC49-417F-804F-E54BFB6819A5}"/>
              </a:ext>
            </a:extLst>
          </p:cNvPr>
          <p:cNvSpPr/>
          <p:nvPr/>
        </p:nvSpPr>
        <p:spPr>
          <a:xfrm>
            <a:off x="1191485" y="838633"/>
            <a:ext cx="1939641" cy="18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egular_medium"/>
              </a:rPr>
              <a:t>Tamil Nadu, Electric Vehicle Policy, 2019 </a:t>
            </a:r>
            <a:endParaRPr lang="en-IN" sz="1600" b="1" dirty="0">
              <a:solidFill>
                <a:schemeClr val="tx1"/>
              </a:solidFill>
              <a:latin typeface="regular_medium"/>
            </a:endParaRPr>
          </a:p>
        </p:txBody>
      </p:sp>
      <p:sp>
        <p:nvSpPr>
          <p:cNvPr id="4" name="Rectangle: Rounded Corners 3">
            <a:extLst>
              <a:ext uri="{FF2B5EF4-FFF2-40B4-BE49-F238E27FC236}">
                <a16:creationId xmlns:a16="http://schemas.microsoft.com/office/drawing/2014/main" id="{512F67D7-6148-444E-9D53-0538CDD6C488}"/>
              </a:ext>
            </a:extLst>
          </p:cNvPr>
          <p:cNvSpPr/>
          <p:nvPr/>
        </p:nvSpPr>
        <p:spPr>
          <a:xfrm>
            <a:off x="172279" y="2704718"/>
            <a:ext cx="3914812" cy="3961124"/>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latin typeface="regular_medium"/>
              </a:rPr>
              <a:t>Make Tamil Nadu a manufacturing hub for EV and ancillary equipment.</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IN" sz="1400" dirty="0">
                <a:solidFill>
                  <a:schemeClr val="tx1"/>
                </a:solidFill>
                <a:latin typeface="regular_medium"/>
              </a:rPr>
              <a:t>Encourage investment in electric mobility.</a:t>
            </a:r>
          </a:p>
          <a:p>
            <a:pPr marL="285750" indent="-285750" algn="just">
              <a:buFont typeface="Arial" panose="020B0604020202020204" pitchFamily="34" charset="0"/>
              <a:buChar char="•"/>
            </a:pPr>
            <a:endParaRPr lang="en-IN" sz="1400" dirty="0">
              <a:solidFill>
                <a:schemeClr val="tx1"/>
              </a:solidFill>
              <a:latin typeface="regular_medium"/>
            </a:endParaRPr>
          </a:p>
          <a:p>
            <a:pPr marL="285750" indent="-285750" algn="just">
              <a:buFont typeface="Arial" panose="020B0604020202020204" pitchFamily="34" charset="0"/>
              <a:buChar char="•"/>
            </a:pPr>
            <a:r>
              <a:rPr lang="en-IN" sz="1400" dirty="0">
                <a:solidFill>
                  <a:schemeClr val="tx1"/>
                </a:solidFill>
                <a:latin typeface="regular_medium"/>
              </a:rPr>
              <a:t>Aim of having 1,00,000 EVs on the road by 2022 which include 80,000 two-wheelers or scooters, 14,000 three-wheelers, 4,500 cars and 1,500 buses.</a:t>
            </a:r>
          </a:p>
          <a:p>
            <a:pPr marL="285750" indent="-285750" algn="just">
              <a:buFont typeface="Arial" panose="020B0604020202020204" pitchFamily="34" charset="0"/>
              <a:buChar char="•"/>
            </a:pPr>
            <a:endParaRPr lang="en-IN" sz="1400" dirty="0">
              <a:solidFill>
                <a:schemeClr val="tx1"/>
              </a:solidFill>
              <a:latin typeface="regular_medium"/>
            </a:endParaRPr>
          </a:p>
          <a:p>
            <a:pPr marL="285750" indent="-285750" algn="just">
              <a:buFont typeface="Arial" panose="020B0604020202020204" pitchFamily="34" charset="0"/>
              <a:buChar char="•"/>
            </a:pPr>
            <a:r>
              <a:rPr lang="en-IN" sz="1400" dirty="0">
                <a:solidFill>
                  <a:schemeClr val="tx1"/>
                </a:solidFill>
                <a:latin typeface="regular_medium"/>
              </a:rPr>
              <a:t>100% from registration fees and 50% exemption from motor vehicle tax.</a:t>
            </a:r>
          </a:p>
          <a:p>
            <a:pPr marL="285750" indent="-285750" algn="just">
              <a:buFont typeface="Arial" panose="020B0604020202020204" pitchFamily="34" charset="0"/>
              <a:buChar char="•"/>
            </a:pPr>
            <a:endParaRPr lang="en-IN" sz="1400" dirty="0">
              <a:solidFill>
                <a:schemeClr val="tx1"/>
              </a:solidFill>
              <a:latin typeface="regular_medium"/>
            </a:endParaRPr>
          </a:p>
          <a:p>
            <a:pPr marL="285750" indent="-285750" algn="just">
              <a:buFont typeface="Arial" panose="020B0604020202020204" pitchFamily="34" charset="0"/>
              <a:buChar char="•"/>
            </a:pPr>
            <a:r>
              <a:rPr lang="en-IN" sz="1400" dirty="0">
                <a:solidFill>
                  <a:schemeClr val="tx1"/>
                </a:solidFill>
                <a:latin typeface="regular_medium"/>
              </a:rPr>
              <a:t>100% exemption from electricity duty for E-charging stations.</a:t>
            </a:r>
          </a:p>
        </p:txBody>
      </p:sp>
      <p:sp>
        <p:nvSpPr>
          <p:cNvPr id="5" name="Oval 4">
            <a:extLst>
              <a:ext uri="{FF2B5EF4-FFF2-40B4-BE49-F238E27FC236}">
                <a16:creationId xmlns:a16="http://schemas.microsoft.com/office/drawing/2014/main" id="{D9C17173-34FB-4A2A-A09A-96DFB1586A39}"/>
              </a:ext>
            </a:extLst>
          </p:cNvPr>
          <p:cNvSpPr/>
          <p:nvPr/>
        </p:nvSpPr>
        <p:spPr>
          <a:xfrm>
            <a:off x="5195999" y="838633"/>
            <a:ext cx="1939641" cy="18000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egular_medium"/>
              </a:rPr>
              <a:t>Gujarat, Draft EV Policy, 2019</a:t>
            </a:r>
            <a:endParaRPr lang="en-IN" sz="1600" b="1" dirty="0">
              <a:solidFill>
                <a:schemeClr val="tx1"/>
              </a:solidFill>
              <a:latin typeface="regular_medium"/>
            </a:endParaRPr>
          </a:p>
        </p:txBody>
      </p:sp>
      <p:sp>
        <p:nvSpPr>
          <p:cNvPr id="6" name="Rectangle: Rounded Corners 5">
            <a:extLst>
              <a:ext uri="{FF2B5EF4-FFF2-40B4-BE49-F238E27FC236}">
                <a16:creationId xmlns:a16="http://schemas.microsoft.com/office/drawing/2014/main" id="{ADB58028-902C-40E3-9FE8-69A1F48F4160}"/>
              </a:ext>
            </a:extLst>
          </p:cNvPr>
          <p:cNvSpPr/>
          <p:nvPr/>
        </p:nvSpPr>
        <p:spPr>
          <a:xfrm>
            <a:off x="4184693" y="2704718"/>
            <a:ext cx="3914812" cy="3961124"/>
          </a:xfrm>
          <a:prstGeom prst="round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latin typeface="regular_medium"/>
              </a:rPr>
              <a:t>By 2030, electrify 5% of buses annually, and convert shared mobility fleets, institutional vehicles, and E-commerce delivery and logistic trucks to electric vehicles.</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Convert al Autorickshaw in 06 major cities to EVs within a span of 10 year.</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Establish venture capital an business incubation service hubs to encourage EV start-up.</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EV-related and charging infrastructure production will be excluded from electricity taxes entirely until 2025.</a:t>
            </a:r>
          </a:p>
        </p:txBody>
      </p:sp>
      <p:sp>
        <p:nvSpPr>
          <p:cNvPr id="7" name="Oval 6">
            <a:extLst>
              <a:ext uri="{FF2B5EF4-FFF2-40B4-BE49-F238E27FC236}">
                <a16:creationId xmlns:a16="http://schemas.microsoft.com/office/drawing/2014/main" id="{4B0C2D41-0B81-46A1-8ACB-3BBA37C8A79C}"/>
              </a:ext>
            </a:extLst>
          </p:cNvPr>
          <p:cNvSpPr/>
          <p:nvPr/>
        </p:nvSpPr>
        <p:spPr>
          <a:xfrm>
            <a:off x="9200513" y="887955"/>
            <a:ext cx="1939641" cy="18000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b="1" dirty="0">
                <a:solidFill>
                  <a:schemeClr val="tx1"/>
                </a:solidFill>
                <a:latin typeface="regular_medium"/>
              </a:rPr>
              <a:t>Karnataka, Electric Vehicles and Energy Storage Policy, 2017</a:t>
            </a:r>
            <a:endParaRPr lang="en-IN" sz="1550" b="1" dirty="0">
              <a:solidFill>
                <a:schemeClr val="tx1"/>
              </a:solidFill>
              <a:latin typeface="regular_medium"/>
            </a:endParaRPr>
          </a:p>
        </p:txBody>
      </p:sp>
      <p:sp>
        <p:nvSpPr>
          <p:cNvPr id="8" name="Rectangle: Rounded Corners 7">
            <a:extLst>
              <a:ext uri="{FF2B5EF4-FFF2-40B4-BE49-F238E27FC236}">
                <a16:creationId xmlns:a16="http://schemas.microsoft.com/office/drawing/2014/main" id="{F23EBE4E-CD5C-4F90-B70D-5E9B1E8DE50D}"/>
              </a:ext>
            </a:extLst>
          </p:cNvPr>
          <p:cNvSpPr/>
          <p:nvPr/>
        </p:nvSpPr>
        <p:spPr>
          <a:xfrm>
            <a:off x="8197108" y="2704718"/>
            <a:ext cx="3822613" cy="4060518"/>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400" dirty="0">
                <a:solidFill>
                  <a:schemeClr val="tx1"/>
                </a:solidFill>
                <a:latin typeface="regular_medium"/>
              </a:rPr>
              <a:t>100% of three and four-wheelers moving goods will be encourages to transition to electric by 2030.</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1,000 electric buses will be introduced to local public transportation bus fleets.</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Aim to set up 112 EV charging stations in Bengaluru.</a:t>
            </a:r>
          </a:p>
          <a:p>
            <a:pPr marL="285750" indent="-285750" algn="just">
              <a:buFont typeface="Arial" panose="020B0604020202020204" pitchFamily="34" charset="0"/>
              <a:buChar char="•"/>
            </a:pPr>
            <a:endParaRPr lang="en-US" sz="1400" dirty="0">
              <a:solidFill>
                <a:schemeClr val="tx1"/>
              </a:solidFill>
              <a:latin typeface="regular_medium"/>
            </a:endParaRPr>
          </a:p>
          <a:p>
            <a:pPr marL="285750" indent="-285750" algn="just">
              <a:buFont typeface="Arial" panose="020B0604020202020204" pitchFamily="34" charset="0"/>
              <a:buChar char="•"/>
            </a:pPr>
            <a:r>
              <a:rPr lang="en-US" sz="1400" dirty="0">
                <a:solidFill>
                  <a:schemeClr val="tx1"/>
                </a:solidFill>
                <a:latin typeface="regular_medium"/>
              </a:rPr>
              <a:t>The construction of secondary markets for batteries and the establishment of a venture capital fund for E-mobility start-ups are both priorities. Incentives such as interest free loans on net SGST for EV manufacturing enterprises.</a:t>
            </a:r>
          </a:p>
        </p:txBody>
      </p:sp>
      <p:sp>
        <p:nvSpPr>
          <p:cNvPr id="9" name="Rectangle 8">
            <a:extLst>
              <a:ext uri="{FF2B5EF4-FFF2-40B4-BE49-F238E27FC236}">
                <a16:creationId xmlns:a16="http://schemas.microsoft.com/office/drawing/2014/main" id="{228E03EF-DB0A-4F2A-9660-6EF1B3E9652B}"/>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DA14A087-25B0-4FDA-8D03-BB7E05F2B05E}"/>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E3E3CD5F-E7B6-48AE-A510-D1A54ABBDDA3}"/>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EVs Policy In Major Indian States</a:t>
            </a:r>
          </a:p>
        </p:txBody>
      </p:sp>
      <p:sp>
        <p:nvSpPr>
          <p:cNvPr id="12" name="TextBox 11">
            <a:extLst>
              <a:ext uri="{FF2B5EF4-FFF2-40B4-BE49-F238E27FC236}">
                <a16:creationId xmlns:a16="http://schemas.microsoft.com/office/drawing/2014/main" id="{DB79A9F9-3AE1-4BCA-9603-D53621E3B0F2}"/>
              </a:ext>
            </a:extLst>
          </p:cNvPr>
          <p:cNvSpPr txBox="1"/>
          <p:nvPr/>
        </p:nvSpPr>
        <p:spPr>
          <a:xfrm>
            <a:off x="11762513" y="6518511"/>
            <a:ext cx="432327" cy="338554"/>
          </a:xfrm>
          <a:prstGeom prst="rect">
            <a:avLst/>
          </a:prstGeom>
          <a:noFill/>
        </p:spPr>
        <p:txBody>
          <a:bodyPr wrap="square" rtlCol="0">
            <a:spAutoFit/>
          </a:bodyPr>
          <a:lstStyle/>
          <a:p>
            <a:r>
              <a:rPr lang="en-US" sz="1600" dirty="0"/>
              <a:t>16</a:t>
            </a:r>
          </a:p>
        </p:txBody>
      </p:sp>
    </p:spTree>
    <p:extLst>
      <p:ext uri="{BB962C8B-B14F-4D97-AF65-F5344CB8AC3E}">
        <p14:creationId xmlns:p14="http://schemas.microsoft.com/office/powerpoint/2010/main" val="396956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5E4109-DB26-4B71-8D27-278F652B9B16}"/>
              </a:ext>
            </a:extLst>
          </p:cNvPr>
          <p:cNvSpPr txBox="1"/>
          <p:nvPr/>
        </p:nvSpPr>
        <p:spPr>
          <a:xfrm>
            <a:off x="2940292" y="2282512"/>
            <a:ext cx="7103360" cy="1754326"/>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pPr algn="ctr"/>
            <a:r>
              <a:rPr lang="en-US"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rPr>
              <a:t>Electric Vehicle Market In India</a:t>
            </a:r>
            <a:endParaRPr lang="en-IN"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endParaRPr>
          </a:p>
        </p:txBody>
      </p:sp>
      <p:sp>
        <p:nvSpPr>
          <p:cNvPr id="3" name="TextBox 2">
            <a:extLst>
              <a:ext uri="{FF2B5EF4-FFF2-40B4-BE49-F238E27FC236}">
                <a16:creationId xmlns:a16="http://schemas.microsoft.com/office/drawing/2014/main" id="{6895A278-DC37-4137-BFC4-7B0904BF7086}"/>
              </a:ext>
            </a:extLst>
          </p:cNvPr>
          <p:cNvSpPr txBox="1"/>
          <p:nvPr/>
        </p:nvSpPr>
        <p:spPr>
          <a:xfrm>
            <a:off x="11762513" y="6518511"/>
            <a:ext cx="432327" cy="338554"/>
          </a:xfrm>
          <a:prstGeom prst="rect">
            <a:avLst/>
          </a:prstGeom>
          <a:noFill/>
        </p:spPr>
        <p:txBody>
          <a:bodyPr wrap="square" rtlCol="0">
            <a:spAutoFit/>
          </a:bodyPr>
          <a:lstStyle/>
          <a:p>
            <a:r>
              <a:rPr lang="en-US" sz="1600" dirty="0"/>
              <a:t>17</a:t>
            </a:r>
          </a:p>
        </p:txBody>
      </p:sp>
    </p:spTree>
    <p:extLst>
      <p:ext uri="{BB962C8B-B14F-4D97-AF65-F5344CB8AC3E}">
        <p14:creationId xmlns:p14="http://schemas.microsoft.com/office/powerpoint/2010/main" val="156585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D2A667-4FCB-485E-B771-621435979CD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7DCD76DD-0D24-40DC-B01A-9FA0CF613790}"/>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id="{EE39E2A3-4B22-471D-97A1-5BD97AC9F930}"/>
              </a:ext>
            </a:extLst>
          </p:cNvPr>
          <p:cNvGrpSpPr/>
          <p:nvPr/>
        </p:nvGrpSpPr>
        <p:grpSpPr>
          <a:xfrm>
            <a:off x="1671204" y="2138903"/>
            <a:ext cx="3157774" cy="3341047"/>
            <a:chOff x="7660892" y="3400808"/>
            <a:chExt cx="299886" cy="317291"/>
          </a:xfrm>
          <a:solidFill>
            <a:schemeClr val="accent3">
              <a:alpha val="10000"/>
            </a:schemeClr>
          </a:solidFill>
        </p:grpSpPr>
        <p:sp>
          <p:nvSpPr>
            <p:cNvPr id="24" name="Freeform: Shape 23">
              <a:extLst>
                <a:ext uri="{FF2B5EF4-FFF2-40B4-BE49-F238E27FC236}">
                  <a16:creationId xmlns:a16="http://schemas.microsoft.com/office/drawing/2014/main" id="{E95757DC-3FFA-4B7E-8835-18C27B2D9B6F}"/>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grpFill/>
            <a:ln w="360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629FD62-EA64-4E98-BC1F-30D014C2F9D6}"/>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grpFill/>
            <a:ln w="360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B49B65A4-841C-4BF0-B319-E3FE36D785B7}"/>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grpFill/>
            <a:ln w="3604" cap="flat">
              <a:noFill/>
              <a:prstDash val="solid"/>
              <a:miter/>
            </a:ln>
          </p:spPr>
          <p:txBody>
            <a:bodyPr rtlCol="0" anchor="ctr"/>
            <a:lstStyle/>
            <a:p>
              <a:endParaRPr lang="en-US" dirty="0"/>
            </a:p>
          </p:txBody>
        </p:sp>
      </p:grpSp>
      <p:sp>
        <p:nvSpPr>
          <p:cNvPr id="44" name="TextBox 43">
            <a:extLst>
              <a:ext uri="{FF2B5EF4-FFF2-40B4-BE49-F238E27FC236}">
                <a16:creationId xmlns:a16="http://schemas.microsoft.com/office/drawing/2014/main" id="{ADD45990-A889-455B-9623-454C0512F686}"/>
              </a:ext>
            </a:extLst>
          </p:cNvPr>
          <p:cNvSpPr txBox="1"/>
          <p:nvPr/>
        </p:nvSpPr>
        <p:spPr>
          <a:xfrm>
            <a:off x="276870" y="1131771"/>
            <a:ext cx="6059921" cy="5632311"/>
          </a:xfrm>
          <a:prstGeom prst="rect">
            <a:avLst/>
          </a:prstGeom>
          <a:noFill/>
        </p:spPr>
        <p:txBody>
          <a:bodyPr wrap="square">
            <a:spAutoFit/>
          </a:bodyPr>
          <a:lstStyle/>
          <a:p>
            <a:pPr marL="285750" indent="-285750" algn="just">
              <a:buFont typeface="Arial" panose="020B0604020202020204" pitchFamily="34" charset="0"/>
              <a:buChar char="•"/>
            </a:pPr>
            <a:r>
              <a:rPr lang="en-US" b="0" i="0" dirty="0">
                <a:solidFill>
                  <a:srgbClr val="13293D"/>
                </a:solidFill>
                <a:effectLst/>
                <a:latin typeface="regular_medium"/>
              </a:rPr>
              <a:t>The India Electric Vehicle Market was valued at USD 5 billion in 2020, and is predicted to grow to USD 47 billion by 2026, with a CAGR of more than 44% during the forecast period (2021 - 2026). </a:t>
            </a:r>
          </a:p>
          <a:p>
            <a:pPr marL="285750" indent="-285750" algn="just">
              <a:buFont typeface="Arial" panose="020B0604020202020204" pitchFamily="34" charset="0"/>
              <a:buChar char="•"/>
            </a:pPr>
            <a:endParaRPr lang="en-US" dirty="0">
              <a:solidFill>
                <a:srgbClr val="13293D"/>
              </a:solidFill>
              <a:latin typeface="regular_medium"/>
            </a:endParaRPr>
          </a:p>
          <a:p>
            <a:pPr marL="285750" indent="-285750" algn="just">
              <a:buFont typeface="Arial" panose="020B0604020202020204" pitchFamily="34" charset="0"/>
              <a:buChar char="•"/>
            </a:pPr>
            <a:r>
              <a:rPr lang="en-US" dirty="0">
                <a:solidFill>
                  <a:srgbClr val="13293D"/>
                </a:solidFill>
                <a:latin typeface="regular_medium"/>
              </a:rPr>
              <a:t>In India, the electric vehicle (EV) market is still in its infancy. Due to several government initiatives and policies, it is predicted to expand at a considerably quicker rate throughout the projection period.</a:t>
            </a:r>
            <a:endParaRPr lang="en-US" b="0" i="0" dirty="0">
              <a:solidFill>
                <a:srgbClr val="13293D"/>
              </a:solidFill>
              <a:effectLst/>
              <a:latin typeface="regular_medium"/>
            </a:endParaRPr>
          </a:p>
          <a:p>
            <a:pPr marL="285750" indent="-285750" algn="just">
              <a:buFont typeface="Arial" panose="020B0604020202020204" pitchFamily="34" charset="0"/>
              <a:buChar char="•"/>
            </a:pPr>
            <a:endParaRPr lang="en-US" b="0" i="0" dirty="0">
              <a:solidFill>
                <a:srgbClr val="13293D"/>
              </a:solidFill>
              <a:effectLst/>
              <a:latin typeface="regular_medium"/>
            </a:endParaRPr>
          </a:p>
          <a:p>
            <a:pPr marL="285750" indent="-285750" algn="just">
              <a:buFont typeface="Arial" panose="020B0604020202020204" pitchFamily="34" charset="0"/>
              <a:buChar char="•"/>
            </a:pPr>
            <a:r>
              <a:rPr lang="en-US" b="0" i="0" dirty="0">
                <a:solidFill>
                  <a:srgbClr val="13293D"/>
                </a:solidFill>
                <a:effectLst/>
                <a:latin typeface="regular_medium"/>
              </a:rPr>
              <a:t>To lower their carbon footprint, e-commerce businesses (such as Amazon) are starting efforts to deploy e-Mobility for last-mile delivery. India is experimenting with e-Mobility for public transportation and has already deployed electric intercity buses in many major cities. </a:t>
            </a:r>
          </a:p>
          <a:p>
            <a:pPr marL="285750" indent="-285750" algn="just">
              <a:buFont typeface="Arial" panose="020B0604020202020204" pitchFamily="34" charset="0"/>
              <a:buChar char="•"/>
            </a:pPr>
            <a:endParaRPr lang="en-US" dirty="0">
              <a:solidFill>
                <a:srgbClr val="13293D"/>
              </a:solidFill>
              <a:latin typeface="regular_medium"/>
            </a:endParaRPr>
          </a:p>
          <a:p>
            <a:pPr marL="285750" indent="-285750" algn="just">
              <a:buFont typeface="Arial" panose="020B0604020202020204" pitchFamily="34" charset="0"/>
              <a:buChar char="•"/>
            </a:pPr>
            <a:r>
              <a:rPr lang="en-US" b="0" i="0" dirty="0">
                <a:solidFill>
                  <a:srgbClr val="13293D"/>
                </a:solidFill>
                <a:effectLst/>
                <a:latin typeface="regular_medium"/>
              </a:rPr>
              <a:t>Furthermore, state governments are actively involved in the implementation of legislation that encourage the use of electric vehicles.</a:t>
            </a:r>
            <a:endParaRPr lang="en-US" dirty="0"/>
          </a:p>
        </p:txBody>
      </p:sp>
      <p:sp>
        <p:nvSpPr>
          <p:cNvPr id="46" name="TextBox 45">
            <a:extLst>
              <a:ext uri="{FF2B5EF4-FFF2-40B4-BE49-F238E27FC236}">
                <a16:creationId xmlns:a16="http://schemas.microsoft.com/office/drawing/2014/main" id="{70EE26F6-71B8-452C-A6B6-F7BBA31AE120}"/>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Market Overview</a:t>
            </a:r>
          </a:p>
        </p:txBody>
      </p:sp>
      <p:sp>
        <p:nvSpPr>
          <p:cNvPr id="2" name="TextBox 1">
            <a:extLst>
              <a:ext uri="{FF2B5EF4-FFF2-40B4-BE49-F238E27FC236}">
                <a16:creationId xmlns:a16="http://schemas.microsoft.com/office/drawing/2014/main" id="{EFE488E1-A534-4BBB-9AB5-AD2FCEA5C5F0}"/>
              </a:ext>
            </a:extLst>
          </p:cNvPr>
          <p:cNvSpPr txBox="1"/>
          <p:nvPr/>
        </p:nvSpPr>
        <p:spPr>
          <a:xfrm>
            <a:off x="6818292" y="1182311"/>
            <a:ext cx="5096838" cy="1200329"/>
          </a:xfrm>
          <a:prstGeom prst="rect">
            <a:avLst/>
          </a:prstGeom>
          <a:noFill/>
        </p:spPr>
        <p:txBody>
          <a:bodyPr wrap="square" rtlCol="0">
            <a:spAutoFit/>
          </a:bodyPr>
          <a:lstStyle/>
          <a:p>
            <a:pPr algn="just"/>
            <a:r>
              <a:rPr lang="en-IN" b="1" dirty="0">
                <a:latin typeface="regular_medium"/>
              </a:rPr>
              <a:t>“</a:t>
            </a:r>
            <a:r>
              <a:rPr lang="en-IN" dirty="0">
                <a:latin typeface="regular_medium"/>
              </a:rPr>
              <a:t> The government target for the deployment of DC fast charges at various corridors and highway is expected to boost the market of this category during the forecast period </a:t>
            </a:r>
            <a:r>
              <a:rPr lang="en-IN" b="1" dirty="0">
                <a:latin typeface="regular_medium"/>
              </a:rPr>
              <a:t>”</a:t>
            </a:r>
          </a:p>
        </p:txBody>
      </p:sp>
      <p:sp>
        <p:nvSpPr>
          <p:cNvPr id="47" name="Oval 46">
            <a:extLst>
              <a:ext uri="{FF2B5EF4-FFF2-40B4-BE49-F238E27FC236}">
                <a16:creationId xmlns:a16="http://schemas.microsoft.com/office/drawing/2014/main" id="{94B3CE68-8D37-4DB6-8217-F0C8B4794B45}"/>
              </a:ext>
            </a:extLst>
          </p:cNvPr>
          <p:cNvSpPr/>
          <p:nvPr/>
        </p:nvSpPr>
        <p:spPr>
          <a:xfrm>
            <a:off x="7484533" y="2447978"/>
            <a:ext cx="1297265" cy="171436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A1FC4F9E-35A0-49E9-8226-48F3A291F3CB}"/>
              </a:ext>
            </a:extLst>
          </p:cNvPr>
          <p:cNvSpPr txBox="1"/>
          <p:nvPr/>
        </p:nvSpPr>
        <p:spPr>
          <a:xfrm>
            <a:off x="7593752" y="2587932"/>
            <a:ext cx="1078825" cy="1323439"/>
          </a:xfrm>
          <a:prstGeom prst="rect">
            <a:avLst/>
          </a:prstGeom>
          <a:noFill/>
        </p:spPr>
        <p:txBody>
          <a:bodyPr wrap="square" rtlCol="0">
            <a:spAutoFit/>
          </a:bodyPr>
          <a:lstStyle/>
          <a:p>
            <a:pPr algn="ctr"/>
            <a:r>
              <a:rPr lang="en-IN" sz="1600" dirty="0"/>
              <a:t>2019</a:t>
            </a:r>
          </a:p>
          <a:p>
            <a:pPr algn="ctr"/>
            <a:r>
              <a:rPr lang="en-IN" sz="1600" dirty="0"/>
              <a:t>Market Size</a:t>
            </a:r>
          </a:p>
          <a:p>
            <a:pPr algn="ctr"/>
            <a:r>
              <a:rPr lang="en-IN" sz="1600" dirty="0"/>
              <a:t>$1,027.9</a:t>
            </a:r>
          </a:p>
          <a:p>
            <a:pPr algn="ctr"/>
            <a:r>
              <a:rPr lang="en-IN" sz="1600" dirty="0"/>
              <a:t>thousand</a:t>
            </a:r>
          </a:p>
        </p:txBody>
      </p:sp>
      <p:sp>
        <p:nvSpPr>
          <p:cNvPr id="50" name="Oval 49">
            <a:extLst>
              <a:ext uri="{FF2B5EF4-FFF2-40B4-BE49-F238E27FC236}">
                <a16:creationId xmlns:a16="http://schemas.microsoft.com/office/drawing/2014/main" id="{200DE4B6-73F0-47A6-889B-77D6F31D2635}"/>
              </a:ext>
            </a:extLst>
          </p:cNvPr>
          <p:cNvSpPr/>
          <p:nvPr/>
        </p:nvSpPr>
        <p:spPr>
          <a:xfrm>
            <a:off x="7488980" y="4983842"/>
            <a:ext cx="1297265" cy="171436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4E498212-ED88-4BA1-A316-263B8B9FE6D9}"/>
              </a:ext>
            </a:extLst>
          </p:cNvPr>
          <p:cNvSpPr txBox="1"/>
          <p:nvPr/>
        </p:nvSpPr>
        <p:spPr>
          <a:xfrm>
            <a:off x="7594509" y="5184456"/>
            <a:ext cx="1078825" cy="1323439"/>
          </a:xfrm>
          <a:prstGeom prst="rect">
            <a:avLst/>
          </a:prstGeom>
          <a:noFill/>
        </p:spPr>
        <p:txBody>
          <a:bodyPr wrap="square" rtlCol="0">
            <a:spAutoFit/>
          </a:bodyPr>
          <a:lstStyle/>
          <a:p>
            <a:pPr algn="ctr"/>
            <a:r>
              <a:rPr lang="en-IN" sz="1600" dirty="0"/>
              <a:t>Market Growth Rate</a:t>
            </a:r>
          </a:p>
          <a:p>
            <a:pPr algn="ctr"/>
            <a:r>
              <a:rPr lang="en-IN" sz="1600" dirty="0"/>
              <a:t>(2019-25)</a:t>
            </a:r>
          </a:p>
          <a:p>
            <a:pPr algn="ctr"/>
            <a:r>
              <a:rPr lang="en-IN" sz="1600" dirty="0"/>
              <a:t>54.2%</a:t>
            </a:r>
          </a:p>
        </p:txBody>
      </p:sp>
      <p:sp>
        <p:nvSpPr>
          <p:cNvPr id="5" name="Arrow: Curved Left 4">
            <a:extLst>
              <a:ext uri="{FF2B5EF4-FFF2-40B4-BE49-F238E27FC236}">
                <a16:creationId xmlns:a16="http://schemas.microsoft.com/office/drawing/2014/main" id="{060FD7F2-0C28-4A65-BAE2-98FAF5EBEE20}"/>
              </a:ext>
            </a:extLst>
          </p:cNvPr>
          <p:cNvSpPr/>
          <p:nvPr/>
        </p:nvSpPr>
        <p:spPr>
          <a:xfrm>
            <a:off x="8891017" y="2953177"/>
            <a:ext cx="2209799" cy="3551356"/>
          </a:xfrm>
          <a:prstGeom prst="curvedLeft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Oval 48">
            <a:extLst>
              <a:ext uri="{FF2B5EF4-FFF2-40B4-BE49-F238E27FC236}">
                <a16:creationId xmlns:a16="http://schemas.microsoft.com/office/drawing/2014/main" id="{B83B6A6B-8FC5-45D0-9994-3195B50285ED}"/>
              </a:ext>
            </a:extLst>
          </p:cNvPr>
          <p:cNvSpPr/>
          <p:nvPr/>
        </p:nvSpPr>
        <p:spPr>
          <a:xfrm>
            <a:off x="10202516" y="3647729"/>
            <a:ext cx="1297265" cy="1714360"/>
          </a:xfrm>
          <a:prstGeom prst="ellipse">
            <a:avLst/>
          </a:prstGeom>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E36A7827-1C93-4B6F-A387-9D34285378A3}"/>
              </a:ext>
            </a:extLst>
          </p:cNvPr>
          <p:cNvSpPr txBox="1"/>
          <p:nvPr/>
        </p:nvSpPr>
        <p:spPr>
          <a:xfrm>
            <a:off x="10306469" y="3843189"/>
            <a:ext cx="1078825" cy="1323439"/>
          </a:xfrm>
          <a:prstGeom prst="rect">
            <a:avLst/>
          </a:prstGeom>
          <a:noFill/>
        </p:spPr>
        <p:txBody>
          <a:bodyPr wrap="square" rtlCol="0">
            <a:spAutoFit/>
          </a:bodyPr>
          <a:lstStyle/>
          <a:p>
            <a:pPr algn="ctr"/>
            <a:r>
              <a:rPr lang="en-IN" sz="1600" dirty="0"/>
              <a:t>2025</a:t>
            </a:r>
          </a:p>
          <a:p>
            <a:pPr algn="ctr"/>
            <a:r>
              <a:rPr lang="en-IN" sz="1600" dirty="0"/>
              <a:t>Market Size</a:t>
            </a:r>
          </a:p>
          <a:p>
            <a:pPr algn="ctr"/>
            <a:r>
              <a:rPr lang="en-IN" sz="1600" dirty="0"/>
              <a:t>$13,833</a:t>
            </a:r>
          </a:p>
          <a:p>
            <a:pPr algn="ctr"/>
            <a:r>
              <a:rPr lang="en-IN" sz="1600" dirty="0"/>
              <a:t>thousand</a:t>
            </a:r>
          </a:p>
        </p:txBody>
      </p:sp>
      <p:sp>
        <p:nvSpPr>
          <p:cNvPr id="18" name="TextBox 17">
            <a:extLst>
              <a:ext uri="{FF2B5EF4-FFF2-40B4-BE49-F238E27FC236}">
                <a16:creationId xmlns:a16="http://schemas.microsoft.com/office/drawing/2014/main" id="{E7C67098-3AE0-46E2-B45A-C73A99B49B61}"/>
              </a:ext>
            </a:extLst>
          </p:cNvPr>
          <p:cNvSpPr txBox="1"/>
          <p:nvPr/>
        </p:nvSpPr>
        <p:spPr>
          <a:xfrm>
            <a:off x="11762513" y="6518511"/>
            <a:ext cx="432327" cy="338554"/>
          </a:xfrm>
          <a:prstGeom prst="rect">
            <a:avLst/>
          </a:prstGeom>
          <a:noFill/>
        </p:spPr>
        <p:txBody>
          <a:bodyPr wrap="square" rtlCol="0">
            <a:spAutoFit/>
          </a:bodyPr>
          <a:lstStyle/>
          <a:p>
            <a:r>
              <a:rPr lang="en-US" sz="1600" dirty="0"/>
              <a:t>18</a:t>
            </a:r>
          </a:p>
        </p:txBody>
      </p:sp>
      <p:sp>
        <p:nvSpPr>
          <p:cNvPr id="19" name="Title 1">
            <a:extLst>
              <a:ext uri="{FF2B5EF4-FFF2-40B4-BE49-F238E27FC236}">
                <a16:creationId xmlns:a16="http://schemas.microsoft.com/office/drawing/2014/main" id="{541788AB-6697-4AD1-B055-A42D6BA5FB0B}"/>
              </a:ext>
            </a:extLst>
          </p:cNvPr>
          <p:cNvSpPr txBox="1">
            <a:spLocks/>
          </p:cNvSpPr>
          <p:nvPr/>
        </p:nvSpPr>
        <p:spPr>
          <a:xfrm>
            <a:off x="9323835" y="6491265"/>
            <a:ext cx="2590800"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Mordor Intelligence</a:t>
            </a:r>
            <a:endParaRPr lang="en-IN" sz="1400" cap="none" dirty="0">
              <a:solidFill>
                <a:schemeClr val="tx1"/>
              </a:solidFill>
              <a:latin typeface="+mn-lt"/>
            </a:endParaRPr>
          </a:p>
        </p:txBody>
      </p:sp>
    </p:spTree>
    <p:extLst>
      <p:ext uri="{BB962C8B-B14F-4D97-AF65-F5344CB8AC3E}">
        <p14:creationId xmlns:p14="http://schemas.microsoft.com/office/powerpoint/2010/main" val="270397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0FDEAE-79AF-49AA-ABE8-8206CCB1016B}"/>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DDC1250A-987B-4507-8AAD-6B8AE258EE7C}"/>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61A31D1A-700E-4704-A541-CD30962C756D}"/>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Key Players In India </a:t>
            </a:r>
          </a:p>
        </p:txBody>
      </p:sp>
      <p:sp>
        <p:nvSpPr>
          <p:cNvPr id="37" name="TextBox 36">
            <a:extLst>
              <a:ext uri="{FF2B5EF4-FFF2-40B4-BE49-F238E27FC236}">
                <a16:creationId xmlns:a16="http://schemas.microsoft.com/office/drawing/2014/main" id="{365B84C3-D46A-4F89-9CA9-A19E0BDAF4F4}"/>
              </a:ext>
            </a:extLst>
          </p:cNvPr>
          <p:cNvSpPr txBox="1"/>
          <p:nvPr/>
        </p:nvSpPr>
        <p:spPr>
          <a:xfrm>
            <a:off x="331434" y="1099168"/>
            <a:ext cx="11531353" cy="785793"/>
          </a:xfrm>
          <a:prstGeom prst="rect">
            <a:avLst/>
          </a:prstGeom>
          <a:noFill/>
        </p:spPr>
        <p:txBody>
          <a:bodyPr wrap="square" rtlCol="0">
            <a:spAutoFit/>
          </a:bodyPr>
          <a:lstStyle>
            <a:defPPr>
              <a:defRPr lang="en-US"/>
            </a:defPPr>
            <a:lvl1pPr algn="just">
              <a:lnSpc>
                <a:spcPct val="150000"/>
              </a:lnSpc>
              <a:defRPr sz="1600">
                <a:latin typeface="regular_medium"/>
              </a:defRPr>
            </a:lvl1pPr>
          </a:lstStyle>
          <a:p>
            <a:r>
              <a:rPr lang="en-IN" dirty="0"/>
              <a:t>While established companies are slow to warm up to be transition to electric vehicles, lesser known entities and start-ups are stoking the change.</a:t>
            </a:r>
          </a:p>
        </p:txBody>
      </p:sp>
      <p:sp>
        <p:nvSpPr>
          <p:cNvPr id="38" name="Oval 37">
            <a:extLst>
              <a:ext uri="{FF2B5EF4-FFF2-40B4-BE49-F238E27FC236}">
                <a16:creationId xmlns:a16="http://schemas.microsoft.com/office/drawing/2014/main" id="{1A813E2A-17BC-42DA-99B2-0C2A8A33E1A1}"/>
              </a:ext>
            </a:extLst>
          </p:cNvPr>
          <p:cNvSpPr/>
          <p:nvPr/>
        </p:nvSpPr>
        <p:spPr>
          <a:xfrm>
            <a:off x="473476" y="2039520"/>
            <a:ext cx="12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300BF474-229B-4C62-B800-F96891EA30B9}"/>
              </a:ext>
            </a:extLst>
          </p:cNvPr>
          <p:cNvSpPr/>
          <p:nvPr/>
        </p:nvSpPr>
        <p:spPr>
          <a:xfrm>
            <a:off x="10376179" y="3695334"/>
            <a:ext cx="12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67E3F7C3-F353-48FE-B599-37EA252719D7}"/>
              </a:ext>
            </a:extLst>
          </p:cNvPr>
          <p:cNvSpPr/>
          <p:nvPr/>
        </p:nvSpPr>
        <p:spPr>
          <a:xfrm>
            <a:off x="8094381" y="3695334"/>
            <a:ext cx="12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B3BB05F-FD12-4D02-85D9-C8C7C2E7A434}"/>
              </a:ext>
            </a:extLst>
          </p:cNvPr>
          <p:cNvSpPr/>
          <p:nvPr/>
        </p:nvSpPr>
        <p:spPr>
          <a:xfrm>
            <a:off x="5812583" y="3695335"/>
            <a:ext cx="12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50E8EB8B-A521-41C1-AA4F-5DEEC59987A1}"/>
              </a:ext>
            </a:extLst>
          </p:cNvPr>
          <p:cNvSpPr/>
          <p:nvPr/>
        </p:nvSpPr>
        <p:spPr>
          <a:xfrm>
            <a:off x="5803890" y="2030642"/>
            <a:ext cx="12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3" name="Straight Connector 42">
            <a:extLst>
              <a:ext uri="{FF2B5EF4-FFF2-40B4-BE49-F238E27FC236}">
                <a16:creationId xmlns:a16="http://schemas.microsoft.com/office/drawing/2014/main" id="{3652DCD2-907D-4364-B390-9E8495FC8B75}"/>
              </a:ext>
            </a:extLst>
          </p:cNvPr>
          <p:cNvCxnSpPr>
            <a:cxnSpLocks/>
          </p:cNvCxnSpPr>
          <p:nvPr/>
        </p:nvCxnSpPr>
        <p:spPr>
          <a:xfrm flipH="1">
            <a:off x="5530549" y="2142651"/>
            <a:ext cx="1" cy="45453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69CD11-4CDA-4026-BB07-618D9D2532C4}"/>
              </a:ext>
            </a:extLst>
          </p:cNvPr>
          <p:cNvCxnSpPr>
            <a:cxnSpLocks/>
          </p:cNvCxnSpPr>
          <p:nvPr/>
        </p:nvCxnSpPr>
        <p:spPr>
          <a:xfrm>
            <a:off x="5812583" y="3523298"/>
            <a:ext cx="60035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8DD783A-C318-474E-A60A-4A15DFAC337D}"/>
              </a:ext>
            </a:extLst>
          </p:cNvPr>
          <p:cNvCxnSpPr/>
          <p:nvPr/>
        </p:nvCxnSpPr>
        <p:spPr>
          <a:xfrm>
            <a:off x="7679185" y="3695334"/>
            <a:ext cx="0" cy="27907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30D464-3D53-496A-99C5-52A22F6682AC}"/>
              </a:ext>
            </a:extLst>
          </p:cNvPr>
          <p:cNvCxnSpPr/>
          <p:nvPr/>
        </p:nvCxnSpPr>
        <p:spPr>
          <a:xfrm>
            <a:off x="9917837" y="3695334"/>
            <a:ext cx="0" cy="27907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89B615C-A477-4739-8E91-1F04CB2E08B6}"/>
              </a:ext>
            </a:extLst>
          </p:cNvPr>
          <p:cNvSpPr txBox="1"/>
          <p:nvPr/>
        </p:nvSpPr>
        <p:spPr>
          <a:xfrm>
            <a:off x="2107391" y="2066021"/>
            <a:ext cx="1651247" cy="338554"/>
          </a:xfrm>
          <a:prstGeom prst="rect">
            <a:avLst/>
          </a:prstGeom>
          <a:noFill/>
        </p:spPr>
        <p:txBody>
          <a:bodyPr wrap="square" rtlCol="0">
            <a:spAutoFit/>
          </a:bodyPr>
          <a:lstStyle/>
          <a:p>
            <a:r>
              <a:rPr lang="en-IN" sz="1600" b="1" dirty="0">
                <a:latin typeface="regular_medium"/>
              </a:rPr>
              <a:t>Two Wheelers</a:t>
            </a:r>
          </a:p>
        </p:txBody>
      </p:sp>
      <p:sp>
        <p:nvSpPr>
          <p:cNvPr id="48" name="TextBox 47">
            <a:extLst>
              <a:ext uri="{FF2B5EF4-FFF2-40B4-BE49-F238E27FC236}">
                <a16:creationId xmlns:a16="http://schemas.microsoft.com/office/drawing/2014/main" id="{B139373B-440D-438E-9EA6-AF5D4A01B322}"/>
              </a:ext>
            </a:extLst>
          </p:cNvPr>
          <p:cNvSpPr txBox="1"/>
          <p:nvPr/>
        </p:nvSpPr>
        <p:spPr>
          <a:xfrm>
            <a:off x="417267" y="3574911"/>
            <a:ext cx="4788714" cy="1893339"/>
          </a:xfrm>
          <a:prstGeom prst="rect">
            <a:avLst/>
          </a:prstGeom>
          <a:noFill/>
        </p:spPr>
        <p:txBody>
          <a:bodyPr wrap="square" rtlCol="0">
            <a:spAutoFit/>
          </a:bodyPr>
          <a:lstStyle/>
          <a:p>
            <a:pPr algn="just">
              <a:lnSpc>
                <a:spcPct val="150000"/>
              </a:lnSpc>
            </a:pPr>
            <a:r>
              <a:rPr lang="en-IN" sz="1600" dirty="0">
                <a:latin typeface="regular_medium"/>
              </a:rPr>
              <a:t>ACE, Ajanta Manufacturing, Ampere, AVON Cycles, BPG, BSA, Chris Motors, </a:t>
            </a:r>
            <a:r>
              <a:rPr lang="en-IN" sz="1600" dirty="0" err="1">
                <a:latin typeface="regular_medium"/>
              </a:rPr>
              <a:t>Eko</a:t>
            </a:r>
            <a:r>
              <a:rPr lang="en-IN" sz="1600" dirty="0">
                <a:latin typeface="regular_medium"/>
              </a:rPr>
              <a:t>, </a:t>
            </a:r>
            <a:r>
              <a:rPr lang="en-IN" sz="1600" dirty="0" err="1">
                <a:latin typeface="regular_medium"/>
              </a:rPr>
              <a:t>Electrotherm</a:t>
            </a:r>
            <a:r>
              <a:rPr lang="en-IN" sz="1600" dirty="0">
                <a:latin typeface="regular_medium"/>
              </a:rPr>
              <a:t> (India), Hero Moto Corp, Honda India, Lohia Auto, Mahindra &amp; Mahindra, Okinawa </a:t>
            </a:r>
            <a:r>
              <a:rPr lang="en-IN" sz="1600" dirty="0" err="1">
                <a:latin typeface="regular_medium"/>
              </a:rPr>
              <a:t>Autotech</a:t>
            </a:r>
            <a:r>
              <a:rPr lang="en-IN" sz="1600" dirty="0">
                <a:latin typeface="regular_medium"/>
              </a:rPr>
              <a:t>, TVS Motors, Ultra Motors, YO </a:t>
            </a:r>
            <a:r>
              <a:rPr lang="en-IN" sz="1600" dirty="0" err="1">
                <a:latin typeface="regular_medium"/>
              </a:rPr>
              <a:t>Bykes</a:t>
            </a:r>
            <a:endParaRPr lang="en-IN" sz="1600" dirty="0">
              <a:latin typeface="regular_medium"/>
            </a:endParaRPr>
          </a:p>
        </p:txBody>
      </p:sp>
      <p:sp>
        <p:nvSpPr>
          <p:cNvPr id="49" name="TextBox 48">
            <a:extLst>
              <a:ext uri="{FF2B5EF4-FFF2-40B4-BE49-F238E27FC236}">
                <a16:creationId xmlns:a16="http://schemas.microsoft.com/office/drawing/2014/main" id="{9A385547-7B37-4F53-AC63-3B2DFF0E0ABF}"/>
              </a:ext>
            </a:extLst>
          </p:cNvPr>
          <p:cNvSpPr txBox="1"/>
          <p:nvPr/>
        </p:nvSpPr>
        <p:spPr>
          <a:xfrm>
            <a:off x="7268757" y="2066021"/>
            <a:ext cx="2085624" cy="338554"/>
          </a:xfrm>
          <a:prstGeom prst="rect">
            <a:avLst/>
          </a:prstGeom>
          <a:noFill/>
        </p:spPr>
        <p:txBody>
          <a:bodyPr wrap="square" rtlCol="0">
            <a:spAutoFit/>
          </a:bodyPr>
          <a:lstStyle>
            <a:defPPr>
              <a:defRPr lang="en-US"/>
            </a:defPPr>
            <a:lvl1pPr>
              <a:defRPr sz="1600" b="1">
                <a:latin typeface="regular_medium"/>
              </a:defRPr>
            </a:lvl1pPr>
          </a:lstStyle>
          <a:p>
            <a:r>
              <a:rPr lang="en-IN" dirty="0"/>
              <a:t>Three Wheelers</a:t>
            </a:r>
          </a:p>
        </p:txBody>
      </p:sp>
      <p:sp>
        <p:nvSpPr>
          <p:cNvPr id="50" name="TextBox 49">
            <a:extLst>
              <a:ext uri="{FF2B5EF4-FFF2-40B4-BE49-F238E27FC236}">
                <a16:creationId xmlns:a16="http://schemas.microsoft.com/office/drawing/2014/main" id="{C2A8F0BC-A713-4E24-ACAC-57044C329DF8}"/>
              </a:ext>
            </a:extLst>
          </p:cNvPr>
          <p:cNvSpPr txBox="1"/>
          <p:nvPr/>
        </p:nvSpPr>
        <p:spPr>
          <a:xfrm>
            <a:off x="5767151" y="5638369"/>
            <a:ext cx="1651248" cy="584775"/>
          </a:xfrm>
          <a:prstGeom prst="rect">
            <a:avLst/>
          </a:prstGeom>
          <a:noFill/>
        </p:spPr>
        <p:txBody>
          <a:bodyPr wrap="square" rtlCol="0">
            <a:spAutoFit/>
          </a:bodyPr>
          <a:lstStyle>
            <a:defPPr>
              <a:defRPr lang="en-US"/>
            </a:defPPr>
            <a:lvl1pPr algn="just">
              <a:lnSpc>
                <a:spcPct val="150000"/>
              </a:lnSpc>
              <a:defRPr sz="1600">
                <a:latin typeface="regular_medium"/>
              </a:defRPr>
            </a:lvl1pPr>
          </a:lstStyle>
          <a:p>
            <a:r>
              <a:rPr lang="en-IN" dirty="0"/>
              <a:t>Mahindra &amp; Mahindra</a:t>
            </a:r>
          </a:p>
        </p:txBody>
      </p:sp>
      <p:sp>
        <p:nvSpPr>
          <p:cNvPr id="51" name="TextBox 50">
            <a:extLst>
              <a:ext uri="{FF2B5EF4-FFF2-40B4-BE49-F238E27FC236}">
                <a16:creationId xmlns:a16="http://schemas.microsoft.com/office/drawing/2014/main" id="{33F6A034-4B39-4418-85EC-D50524FCD3E2}"/>
              </a:ext>
            </a:extLst>
          </p:cNvPr>
          <p:cNvSpPr txBox="1"/>
          <p:nvPr/>
        </p:nvSpPr>
        <p:spPr>
          <a:xfrm>
            <a:off x="5769437" y="5127371"/>
            <a:ext cx="1651247" cy="338554"/>
          </a:xfrm>
          <a:prstGeom prst="rect">
            <a:avLst/>
          </a:prstGeom>
          <a:noFill/>
        </p:spPr>
        <p:txBody>
          <a:bodyPr wrap="square" rtlCol="0">
            <a:spAutoFit/>
          </a:bodyPr>
          <a:lstStyle>
            <a:defPPr>
              <a:defRPr lang="en-US"/>
            </a:defPPr>
            <a:lvl1pPr>
              <a:defRPr sz="1600" b="1">
                <a:latin typeface="regular_medium"/>
              </a:defRPr>
            </a:lvl1pPr>
          </a:lstStyle>
          <a:p>
            <a:r>
              <a:rPr lang="en-IN" dirty="0"/>
              <a:t>Four Wheelers</a:t>
            </a:r>
          </a:p>
        </p:txBody>
      </p:sp>
      <p:sp>
        <p:nvSpPr>
          <p:cNvPr id="52" name="TextBox 51">
            <a:extLst>
              <a:ext uri="{FF2B5EF4-FFF2-40B4-BE49-F238E27FC236}">
                <a16:creationId xmlns:a16="http://schemas.microsoft.com/office/drawing/2014/main" id="{06E7D1CB-731A-47AF-BF3E-BE5E20D95BB6}"/>
              </a:ext>
            </a:extLst>
          </p:cNvPr>
          <p:cNvSpPr txBox="1"/>
          <p:nvPr/>
        </p:nvSpPr>
        <p:spPr>
          <a:xfrm>
            <a:off x="7972888" y="5122037"/>
            <a:ext cx="1651247" cy="338554"/>
          </a:xfrm>
          <a:prstGeom prst="rect">
            <a:avLst/>
          </a:prstGeom>
          <a:noFill/>
        </p:spPr>
        <p:txBody>
          <a:bodyPr wrap="square" rtlCol="0">
            <a:spAutoFit/>
          </a:bodyPr>
          <a:lstStyle>
            <a:defPPr>
              <a:defRPr lang="en-US"/>
            </a:defPPr>
            <a:lvl1pPr>
              <a:defRPr sz="1600" b="1">
                <a:latin typeface="regular_medium"/>
              </a:defRPr>
            </a:lvl1pPr>
          </a:lstStyle>
          <a:p>
            <a:r>
              <a:rPr lang="en-IN" dirty="0"/>
              <a:t>Bus</a:t>
            </a:r>
          </a:p>
        </p:txBody>
      </p:sp>
      <p:sp>
        <p:nvSpPr>
          <p:cNvPr id="53" name="TextBox 52">
            <a:extLst>
              <a:ext uri="{FF2B5EF4-FFF2-40B4-BE49-F238E27FC236}">
                <a16:creationId xmlns:a16="http://schemas.microsoft.com/office/drawing/2014/main" id="{C60FC5FD-2B65-46F2-B896-D02F7CE937EB}"/>
              </a:ext>
            </a:extLst>
          </p:cNvPr>
          <p:cNvSpPr txBox="1"/>
          <p:nvPr/>
        </p:nvSpPr>
        <p:spPr>
          <a:xfrm>
            <a:off x="10211540" y="5129696"/>
            <a:ext cx="1651247" cy="338554"/>
          </a:xfrm>
          <a:prstGeom prst="rect">
            <a:avLst/>
          </a:prstGeom>
          <a:noFill/>
        </p:spPr>
        <p:txBody>
          <a:bodyPr wrap="square" rtlCol="0">
            <a:spAutoFit/>
          </a:bodyPr>
          <a:lstStyle>
            <a:defPPr>
              <a:defRPr lang="en-US"/>
            </a:defPPr>
            <a:lvl1pPr>
              <a:defRPr sz="1600" b="1">
                <a:latin typeface="regular_medium"/>
              </a:defRPr>
            </a:lvl1pPr>
          </a:lstStyle>
          <a:p>
            <a:r>
              <a:rPr lang="en-IN" dirty="0"/>
              <a:t>HDVs</a:t>
            </a:r>
          </a:p>
        </p:txBody>
      </p:sp>
      <p:sp>
        <p:nvSpPr>
          <p:cNvPr id="54" name="TextBox 53">
            <a:extLst>
              <a:ext uri="{FF2B5EF4-FFF2-40B4-BE49-F238E27FC236}">
                <a16:creationId xmlns:a16="http://schemas.microsoft.com/office/drawing/2014/main" id="{AA9921EF-55F8-44AD-BCAB-B58B1A84CDD3}"/>
              </a:ext>
            </a:extLst>
          </p:cNvPr>
          <p:cNvSpPr txBox="1"/>
          <p:nvPr/>
        </p:nvSpPr>
        <p:spPr>
          <a:xfrm>
            <a:off x="7968387" y="5625546"/>
            <a:ext cx="1651248" cy="830997"/>
          </a:xfrm>
          <a:prstGeom prst="rect">
            <a:avLst/>
          </a:prstGeom>
          <a:noFill/>
        </p:spPr>
        <p:txBody>
          <a:bodyPr wrap="square" rtlCol="0">
            <a:spAutoFit/>
          </a:bodyPr>
          <a:lstStyle>
            <a:defPPr>
              <a:defRPr lang="en-US"/>
            </a:defPPr>
            <a:lvl1pPr algn="just">
              <a:lnSpc>
                <a:spcPct val="150000"/>
              </a:lnSpc>
              <a:defRPr sz="1600">
                <a:latin typeface="regular_medium"/>
              </a:defRPr>
            </a:lvl1pPr>
          </a:lstStyle>
          <a:p>
            <a:r>
              <a:rPr lang="en-IN" dirty="0" err="1"/>
              <a:t>Volmac</a:t>
            </a:r>
            <a:r>
              <a:rPr lang="en-IN" dirty="0"/>
              <a:t> </a:t>
            </a:r>
            <a:r>
              <a:rPr lang="en-IN" dirty="0" err="1"/>
              <a:t>Engg</a:t>
            </a:r>
            <a:r>
              <a:rPr lang="en-IN" dirty="0"/>
              <a:t>, Volvo, Goldstone-BYD</a:t>
            </a:r>
          </a:p>
        </p:txBody>
      </p:sp>
      <p:sp>
        <p:nvSpPr>
          <p:cNvPr id="55" name="TextBox 54">
            <a:extLst>
              <a:ext uri="{FF2B5EF4-FFF2-40B4-BE49-F238E27FC236}">
                <a16:creationId xmlns:a16="http://schemas.microsoft.com/office/drawing/2014/main" id="{D92A93F1-B413-4393-8B3E-0ED6DDF7291D}"/>
              </a:ext>
            </a:extLst>
          </p:cNvPr>
          <p:cNvSpPr txBox="1"/>
          <p:nvPr/>
        </p:nvSpPr>
        <p:spPr>
          <a:xfrm>
            <a:off x="10211540" y="5637961"/>
            <a:ext cx="1651248" cy="584775"/>
          </a:xfrm>
          <a:prstGeom prst="rect">
            <a:avLst/>
          </a:prstGeom>
          <a:noFill/>
        </p:spPr>
        <p:txBody>
          <a:bodyPr wrap="square" rtlCol="0">
            <a:spAutoFit/>
          </a:bodyPr>
          <a:lstStyle>
            <a:defPPr>
              <a:defRPr lang="en-US"/>
            </a:defPPr>
            <a:lvl1pPr algn="just">
              <a:lnSpc>
                <a:spcPct val="150000"/>
              </a:lnSpc>
              <a:defRPr sz="1600">
                <a:latin typeface="regular_medium"/>
              </a:defRPr>
            </a:lvl1pPr>
          </a:lstStyle>
          <a:p>
            <a:r>
              <a:rPr lang="en-IN" dirty="0" err="1"/>
              <a:t>Volmac</a:t>
            </a:r>
            <a:r>
              <a:rPr lang="en-IN" dirty="0"/>
              <a:t> </a:t>
            </a:r>
            <a:r>
              <a:rPr lang="en-IN" dirty="0" err="1"/>
              <a:t>Engg</a:t>
            </a:r>
            <a:r>
              <a:rPr lang="en-IN" dirty="0"/>
              <a:t>, Volvo</a:t>
            </a:r>
          </a:p>
        </p:txBody>
      </p:sp>
      <p:sp>
        <p:nvSpPr>
          <p:cNvPr id="56" name="TextBox 55">
            <a:extLst>
              <a:ext uri="{FF2B5EF4-FFF2-40B4-BE49-F238E27FC236}">
                <a16:creationId xmlns:a16="http://schemas.microsoft.com/office/drawing/2014/main" id="{D76E0C60-67B3-4125-BB9C-038DE534FA24}"/>
              </a:ext>
            </a:extLst>
          </p:cNvPr>
          <p:cNvSpPr txBox="1"/>
          <p:nvPr/>
        </p:nvSpPr>
        <p:spPr>
          <a:xfrm>
            <a:off x="7268757" y="2566515"/>
            <a:ext cx="4525557" cy="584775"/>
          </a:xfrm>
          <a:prstGeom prst="rect">
            <a:avLst/>
          </a:prstGeom>
          <a:noFill/>
        </p:spPr>
        <p:txBody>
          <a:bodyPr wrap="square" rtlCol="0">
            <a:spAutoFit/>
          </a:bodyPr>
          <a:lstStyle>
            <a:defPPr>
              <a:defRPr lang="en-US"/>
            </a:defPPr>
            <a:lvl1pPr algn="just">
              <a:lnSpc>
                <a:spcPct val="150000"/>
              </a:lnSpc>
              <a:defRPr sz="1600">
                <a:latin typeface="regular_medium"/>
              </a:defRPr>
            </a:lvl1pPr>
          </a:lstStyle>
          <a:p>
            <a:r>
              <a:rPr lang="en-IN" dirty="0"/>
              <a:t>Baja Auto, </a:t>
            </a:r>
            <a:r>
              <a:rPr lang="en-IN" dirty="0" err="1"/>
              <a:t>Electrotherm</a:t>
            </a:r>
            <a:r>
              <a:rPr lang="en-IN" dirty="0"/>
              <a:t> (India), Mahindra &amp; Mahindra</a:t>
            </a:r>
          </a:p>
        </p:txBody>
      </p:sp>
      <p:pic>
        <p:nvPicPr>
          <p:cNvPr id="57" name="Picture 2" descr="Scooter Icon 3003302">
            <a:extLst>
              <a:ext uri="{FF2B5EF4-FFF2-40B4-BE49-F238E27FC236}">
                <a16:creationId xmlns:a16="http://schemas.microsoft.com/office/drawing/2014/main" id="{4309D393-F740-4AE4-BBB7-ABFE1B18D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40" y="210423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Tuk tuk Icon 3315330">
            <a:extLst>
              <a:ext uri="{FF2B5EF4-FFF2-40B4-BE49-F238E27FC236}">
                <a16:creationId xmlns:a16="http://schemas.microsoft.com/office/drawing/2014/main" id="{81A6A691-617C-4EA0-B227-C231036B0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583" y="212064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Car Icon 359054">
            <a:extLst>
              <a:ext uri="{FF2B5EF4-FFF2-40B4-BE49-F238E27FC236}">
                <a16:creationId xmlns:a16="http://schemas.microsoft.com/office/drawing/2014/main" id="{BB06D5B0-4FBF-4CEF-94CD-14062B4CD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897" y="376278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Bus Icon 3340664">
            <a:extLst>
              <a:ext uri="{FF2B5EF4-FFF2-40B4-BE49-F238E27FC236}">
                <a16:creationId xmlns:a16="http://schemas.microsoft.com/office/drawing/2014/main" id="{BFCF8F32-6018-485E-8789-B6B91CB7C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381" y="382999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Truck Icon 85243">
            <a:extLst>
              <a:ext uri="{FF2B5EF4-FFF2-40B4-BE49-F238E27FC236}">
                <a16:creationId xmlns:a16="http://schemas.microsoft.com/office/drawing/2014/main" id="{426D38FC-43DB-4797-81F9-29DC99DC4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6179" y="377204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8E37662-2D5A-4DE0-876D-97C2F6D88D13}"/>
              </a:ext>
            </a:extLst>
          </p:cNvPr>
          <p:cNvSpPr txBox="1"/>
          <p:nvPr/>
        </p:nvSpPr>
        <p:spPr>
          <a:xfrm>
            <a:off x="11762513" y="6518511"/>
            <a:ext cx="432327" cy="338554"/>
          </a:xfrm>
          <a:prstGeom prst="rect">
            <a:avLst/>
          </a:prstGeom>
          <a:noFill/>
        </p:spPr>
        <p:txBody>
          <a:bodyPr wrap="square" rtlCol="0">
            <a:spAutoFit/>
          </a:bodyPr>
          <a:lstStyle/>
          <a:p>
            <a:r>
              <a:rPr lang="en-US" sz="1600" dirty="0"/>
              <a:t>19</a:t>
            </a:r>
          </a:p>
        </p:txBody>
      </p:sp>
    </p:spTree>
    <p:extLst>
      <p:ext uri="{BB962C8B-B14F-4D97-AF65-F5344CB8AC3E}">
        <p14:creationId xmlns:p14="http://schemas.microsoft.com/office/powerpoint/2010/main" val="88533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303180-723D-4334-B5D1-0E19A8DE757D}"/>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E2BE84FA-8A42-4991-8557-EEEACF0674AD}"/>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9EB52964-48AD-4FF6-AB11-DAAB99ADBCA0}"/>
              </a:ext>
            </a:extLst>
          </p:cNvPr>
          <p:cNvSpPr txBox="1"/>
          <p:nvPr/>
        </p:nvSpPr>
        <p:spPr>
          <a:xfrm>
            <a:off x="276871" y="142632"/>
            <a:ext cx="5441549"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IN" altLang="ko-KR"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Index</a:t>
            </a:r>
            <a:endParaRPr lang="ko-KR" altLang="en-US"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graphicFrame>
        <p:nvGraphicFramePr>
          <p:cNvPr id="6" name="Table 6">
            <a:extLst>
              <a:ext uri="{FF2B5EF4-FFF2-40B4-BE49-F238E27FC236}">
                <a16:creationId xmlns:a16="http://schemas.microsoft.com/office/drawing/2014/main" id="{5AE73494-3FF9-4D63-B174-912ADC345044}"/>
              </a:ext>
            </a:extLst>
          </p:cNvPr>
          <p:cNvGraphicFramePr>
            <a:graphicFrameLocks noGrp="1"/>
          </p:cNvGraphicFramePr>
          <p:nvPr>
            <p:extLst>
              <p:ext uri="{D42A27DB-BD31-4B8C-83A1-F6EECF244321}">
                <p14:modId xmlns:p14="http://schemas.microsoft.com/office/powerpoint/2010/main" val="1860202920"/>
              </p:ext>
            </p:extLst>
          </p:nvPr>
        </p:nvGraphicFramePr>
        <p:xfrm>
          <a:off x="0" y="806128"/>
          <a:ext cx="6012403" cy="6075386"/>
        </p:xfrm>
        <a:graphic>
          <a:graphicData uri="http://schemas.openxmlformats.org/drawingml/2006/table">
            <a:tbl>
              <a:tblPr firstRow="1" bandRow="1">
                <a:tableStyleId>{5C22544A-7EE6-4342-B048-85BDC9FD1C3A}</a:tableStyleId>
              </a:tblPr>
              <a:tblGrid>
                <a:gridCol w="746726">
                  <a:extLst>
                    <a:ext uri="{9D8B030D-6E8A-4147-A177-3AD203B41FA5}">
                      <a16:colId xmlns:a16="http://schemas.microsoft.com/office/drawing/2014/main" val="1232746127"/>
                    </a:ext>
                  </a:extLst>
                </a:gridCol>
                <a:gridCol w="4012561">
                  <a:extLst>
                    <a:ext uri="{9D8B030D-6E8A-4147-A177-3AD203B41FA5}">
                      <a16:colId xmlns:a16="http://schemas.microsoft.com/office/drawing/2014/main" val="279964864"/>
                    </a:ext>
                  </a:extLst>
                </a:gridCol>
                <a:gridCol w="1253116">
                  <a:extLst>
                    <a:ext uri="{9D8B030D-6E8A-4147-A177-3AD203B41FA5}">
                      <a16:colId xmlns:a16="http://schemas.microsoft.com/office/drawing/2014/main" val="3913648689"/>
                    </a:ext>
                  </a:extLst>
                </a:gridCol>
              </a:tblGrid>
              <a:tr h="378242">
                <a:tc>
                  <a:txBody>
                    <a:bodyPr/>
                    <a:lstStyle/>
                    <a:p>
                      <a:pPr algn="ctr"/>
                      <a:r>
                        <a:rPr lang="en-IN" sz="1600" dirty="0">
                          <a:latin typeface="regular_medium"/>
                        </a:rPr>
                        <a:t>S.No.</a:t>
                      </a:r>
                    </a:p>
                  </a:txBody>
                  <a:tcPr anchor="ctr"/>
                </a:tc>
                <a:tc>
                  <a:txBody>
                    <a:bodyPr/>
                    <a:lstStyle/>
                    <a:p>
                      <a:pPr algn="ctr"/>
                      <a:r>
                        <a:rPr lang="en-IN" sz="1600" dirty="0">
                          <a:latin typeface="regular_medium"/>
                        </a:rPr>
                        <a:t>TOPICS</a:t>
                      </a:r>
                    </a:p>
                  </a:txBody>
                  <a:tcPr anchor="ctr"/>
                </a:tc>
                <a:tc>
                  <a:txBody>
                    <a:bodyPr/>
                    <a:lstStyle/>
                    <a:p>
                      <a:pPr algn="ctr"/>
                      <a:r>
                        <a:rPr lang="en-IN" sz="1600" b="1" dirty="0">
                          <a:latin typeface="regular_medium"/>
                        </a:rPr>
                        <a:t>SLIDE No.</a:t>
                      </a:r>
                    </a:p>
                  </a:txBody>
                  <a:tcPr anchor="ctr"/>
                </a:tc>
                <a:extLst>
                  <a:ext uri="{0D108BD9-81ED-4DB2-BD59-A6C34878D82A}">
                    <a16:rowId xmlns:a16="http://schemas.microsoft.com/office/drawing/2014/main" val="2190228092"/>
                  </a:ext>
                </a:extLst>
              </a:tr>
              <a:tr h="378242">
                <a:tc>
                  <a:txBody>
                    <a:bodyPr/>
                    <a:lstStyle/>
                    <a:p>
                      <a:endParaRPr lang="en-IN" sz="1600" dirty="0">
                        <a:latin typeface="regular_medium"/>
                      </a:endParaRPr>
                    </a:p>
                  </a:txBody>
                  <a:tcPr/>
                </a:tc>
                <a:tc>
                  <a:txBody>
                    <a:bodyPr/>
                    <a:lstStyle/>
                    <a:p>
                      <a:r>
                        <a:rPr lang="en-IN" sz="1600" dirty="0">
                          <a:latin typeface="regular_medium"/>
                        </a:rPr>
                        <a:t>        What is Electric Vehicle</a:t>
                      </a:r>
                    </a:p>
                  </a:txBody>
                  <a:tcPr/>
                </a:tc>
                <a:tc>
                  <a:txBody>
                    <a:bodyPr/>
                    <a:lstStyle/>
                    <a:p>
                      <a:pPr algn="ctr"/>
                      <a:r>
                        <a:rPr lang="en-IN" sz="1600" dirty="0">
                          <a:latin typeface="regular_medium"/>
                        </a:rPr>
                        <a:t>3</a:t>
                      </a:r>
                    </a:p>
                  </a:txBody>
                  <a:tcPr anchor="ctr"/>
                </a:tc>
                <a:extLst>
                  <a:ext uri="{0D108BD9-81ED-4DB2-BD59-A6C34878D82A}">
                    <a16:rowId xmlns:a16="http://schemas.microsoft.com/office/drawing/2014/main" val="288919522"/>
                  </a:ext>
                </a:extLst>
              </a:tr>
              <a:tr h="378242">
                <a:tc>
                  <a:txBody>
                    <a:bodyPr/>
                    <a:lstStyle/>
                    <a:p>
                      <a:endParaRPr lang="en-IN" sz="1600" dirty="0">
                        <a:latin typeface="regular_medium"/>
                      </a:endParaRPr>
                    </a:p>
                  </a:txBody>
                  <a:tcPr/>
                </a:tc>
                <a:tc>
                  <a:txBody>
                    <a:bodyPr/>
                    <a:lstStyle/>
                    <a:p>
                      <a:r>
                        <a:rPr lang="en-IN" sz="1600" dirty="0">
                          <a:latin typeface="regular_medium"/>
                        </a:rPr>
                        <a:t>        Ecosystem of EVs</a:t>
                      </a:r>
                    </a:p>
                  </a:txBody>
                  <a:tcPr/>
                </a:tc>
                <a:tc>
                  <a:txBody>
                    <a:bodyPr/>
                    <a:lstStyle/>
                    <a:p>
                      <a:pPr algn="ctr"/>
                      <a:r>
                        <a:rPr lang="en-IN" sz="1600" dirty="0">
                          <a:latin typeface="regular_medium"/>
                        </a:rPr>
                        <a:t>4</a:t>
                      </a:r>
                    </a:p>
                  </a:txBody>
                  <a:tcPr anchor="ctr"/>
                </a:tc>
                <a:extLst>
                  <a:ext uri="{0D108BD9-81ED-4DB2-BD59-A6C34878D82A}">
                    <a16:rowId xmlns:a16="http://schemas.microsoft.com/office/drawing/2014/main" val="1883238752"/>
                  </a:ext>
                </a:extLst>
              </a:tr>
              <a:tr h="378242">
                <a:tc>
                  <a:txBody>
                    <a:bodyPr/>
                    <a:lstStyle/>
                    <a:p>
                      <a:endParaRPr lang="en-IN" sz="1600" dirty="0">
                        <a:latin typeface="regular_medium"/>
                      </a:endParaRPr>
                    </a:p>
                  </a:txBody>
                  <a:tcPr/>
                </a:tc>
                <a:tc>
                  <a:txBody>
                    <a:bodyPr/>
                    <a:lstStyle/>
                    <a:p>
                      <a:r>
                        <a:rPr lang="en-IN" sz="1600" dirty="0">
                          <a:latin typeface="regular_medium"/>
                        </a:rPr>
                        <a:t>        History of EVs</a:t>
                      </a:r>
                    </a:p>
                  </a:txBody>
                  <a:tcPr/>
                </a:tc>
                <a:tc>
                  <a:txBody>
                    <a:bodyPr/>
                    <a:lstStyle/>
                    <a:p>
                      <a:pPr algn="ctr"/>
                      <a:r>
                        <a:rPr lang="en-IN" sz="1600" dirty="0">
                          <a:latin typeface="regular_medium"/>
                        </a:rPr>
                        <a:t>5-7</a:t>
                      </a:r>
                    </a:p>
                  </a:txBody>
                  <a:tcPr anchor="ctr"/>
                </a:tc>
                <a:extLst>
                  <a:ext uri="{0D108BD9-81ED-4DB2-BD59-A6C34878D82A}">
                    <a16:rowId xmlns:a16="http://schemas.microsoft.com/office/drawing/2014/main" val="1283339829"/>
                  </a:ext>
                </a:extLst>
              </a:tr>
              <a:tr h="378242">
                <a:tc>
                  <a:txBody>
                    <a:bodyPr/>
                    <a:lstStyle/>
                    <a:p>
                      <a:endParaRPr lang="en-IN" sz="1600" dirty="0">
                        <a:latin typeface="regular_medium"/>
                      </a:endParaRPr>
                    </a:p>
                  </a:txBody>
                  <a:tcPr/>
                </a:tc>
                <a:tc>
                  <a:txBody>
                    <a:bodyPr/>
                    <a:lstStyle/>
                    <a:p>
                      <a:r>
                        <a:rPr lang="en-IN" sz="1600" dirty="0">
                          <a:latin typeface="regular_medium"/>
                        </a:rPr>
                        <a:t>        Air Quality in Indian Cities</a:t>
                      </a:r>
                    </a:p>
                  </a:txBody>
                  <a:tcPr/>
                </a:tc>
                <a:tc>
                  <a:txBody>
                    <a:bodyPr/>
                    <a:lstStyle/>
                    <a:p>
                      <a:pPr algn="ctr"/>
                      <a:r>
                        <a:rPr lang="en-IN" sz="1600" dirty="0">
                          <a:latin typeface="regular_medium"/>
                        </a:rPr>
                        <a:t>8</a:t>
                      </a:r>
                    </a:p>
                  </a:txBody>
                  <a:tcPr anchor="ctr"/>
                </a:tc>
                <a:extLst>
                  <a:ext uri="{0D108BD9-81ED-4DB2-BD59-A6C34878D82A}">
                    <a16:rowId xmlns:a16="http://schemas.microsoft.com/office/drawing/2014/main" val="3824914417"/>
                  </a:ext>
                </a:extLst>
              </a:tr>
              <a:tr h="378242">
                <a:tc>
                  <a:txBody>
                    <a:bodyPr/>
                    <a:lstStyle/>
                    <a:p>
                      <a:endParaRPr lang="en-IN" sz="1600" dirty="0">
                        <a:latin typeface="regular_medium"/>
                      </a:endParaRPr>
                    </a:p>
                  </a:txBody>
                  <a:tcPr/>
                </a:tc>
                <a:tc>
                  <a:txBody>
                    <a:bodyPr/>
                    <a:lstStyle/>
                    <a:p>
                      <a:r>
                        <a:rPr lang="en-IN" sz="1600" dirty="0">
                          <a:latin typeface="regular_medium"/>
                        </a:rPr>
                        <a:t>        Carbon Emission </a:t>
                      </a:r>
                    </a:p>
                  </a:txBody>
                  <a:tcPr/>
                </a:tc>
                <a:tc>
                  <a:txBody>
                    <a:bodyPr/>
                    <a:lstStyle/>
                    <a:p>
                      <a:pPr algn="ctr"/>
                      <a:r>
                        <a:rPr lang="en-IN" sz="1600" dirty="0">
                          <a:latin typeface="regular_medium"/>
                        </a:rPr>
                        <a:t>9</a:t>
                      </a:r>
                    </a:p>
                  </a:txBody>
                  <a:tcPr anchor="ctr"/>
                </a:tc>
                <a:extLst>
                  <a:ext uri="{0D108BD9-81ED-4DB2-BD59-A6C34878D82A}">
                    <a16:rowId xmlns:a16="http://schemas.microsoft.com/office/drawing/2014/main" val="2818137427"/>
                  </a:ext>
                </a:extLst>
              </a:tr>
              <a:tr h="378242">
                <a:tc>
                  <a:txBody>
                    <a:bodyPr/>
                    <a:lstStyle/>
                    <a:p>
                      <a:endParaRPr lang="en-IN" sz="1600" dirty="0">
                        <a:latin typeface="regular_medium"/>
                      </a:endParaRPr>
                    </a:p>
                  </a:txBody>
                  <a:tcPr/>
                </a:tc>
                <a:tc>
                  <a:txBody>
                    <a:bodyPr/>
                    <a:lstStyle/>
                    <a:p>
                      <a:r>
                        <a:rPr lang="en-IN" sz="1600" dirty="0">
                          <a:latin typeface="regular_medium"/>
                        </a:rPr>
                        <a:t>        Number of Deaths Due to</a:t>
                      </a:r>
                    </a:p>
                    <a:p>
                      <a:r>
                        <a:rPr lang="en-IN" sz="1600" dirty="0">
                          <a:latin typeface="regular_medium"/>
                        </a:rPr>
                        <a:t>        Pollution</a:t>
                      </a:r>
                    </a:p>
                  </a:txBody>
                  <a:tcPr/>
                </a:tc>
                <a:tc>
                  <a:txBody>
                    <a:bodyPr/>
                    <a:lstStyle/>
                    <a:p>
                      <a:pPr algn="ctr"/>
                      <a:r>
                        <a:rPr lang="en-IN" sz="1600" dirty="0">
                          <a:latin typeface="regular_medium"/>
                        </a:rPr>
                        <a:t>10</a:t>
                      </a:r>
                    </a:p>
                  </a:txBody>
                  <a:tcPr anchor="ctr"/>
                </a:tc>
                <a:extLst>
                  <a:ext uri="{0D108BD9-81ED-4DB2-BD59-A6C34878D82A}">
                    <a16:rowId xmlns:a16="http://schemas.microsoft.com/office/drawing/2014/main" val="2217611389"/>
                  </a:ext>
                </a:extLst>
              </a:tr>
              <a:tr h="378242">
                <a:tc>
                  <a:txBody>
                    <a:bodyPr/>
                    <a:lstStyle/>
                    <a:p>
                      <a:endParaRPr lang="en-IN" sz="1600" dirty="0">
                        <a:latin typeface="regular_medium"/>
                      </a:endParaRPr>
                    </a:p>
                  </a:txBody>
                  <a:tcPr/>
                </a:tc>
                <a:tc>
                  <a:txBody>
                    <a:bodyPr/>
                    <a:lstStyle/>
                    <a:p>
                      <a:r>
                        <a:rPr lang="en-IN" sz="1600" dirty="0">
                          <a:latin typeface="regular_medium"/>
                        </a:rPr>
                        <a:t>        Major Factors that Attract EVs</a:t>
                      </a:r>
                    </a:p>
                  </a:txBody>
                  <a:tcPr/>
                </a:tc>
                <a:tc>
                  <a:txBody>
                    <a:bodyPr/>
                    <a:lstStyle/>
                    <a:p>
                      <a:pPr algn="ctr"/>
                      <a:r>
                        <a:rPr lang="en-IN" sz="1600" dirty="0">
                          <a:latin typeface="regular_medium"/>
                        </a:rPr>
                        <a:t>11</a:t>
                      </a:r>
                    </a:p>
                  </a:txBody>
                  <a:tcPr anchor="ctr"/>
                </a:tc>
                <a:extLst>
                  <a:ext uri="{0D108BD9-81ED-4DB2-BD59-A6C34878D82A}">
                    <a16:rowId xmlns:a16="http://schemas.microsoft.com/office/drawing/2014/main" val="4239579698"/>
                  </a:ext>
                </a:extLst>
              </a:tr>
              <a:tr h="378242">
                <a:tc>
                  <a:txBody>
                    <a:bodyPr/>
                    <a:lstStyle/>
                    <a:p>
                      <a:endParaRPr lang="en-IN" sz="1600" b="0" dirty="0">
                        <a:latin typeface="regular_medium"/>
                      </a:endParaRPr>
                    </a:p>
                  </a:txBody>
                  <a:tcPr/>
                </a:tc>
                <a:tc>
                  <a:txBody>
                    <a:bodyPr/>
                    <a:lstStyle/>
                    <a:p>
                      <a:r>
                        <a:rPr lang="en-IN" sz="1600" dirty="0">
                          <a:latin typeface="regular_medium"/>
                        </a:rPr>
                        <a:t>        </a:t>
                      </a:r>
                      <a:r>
                        <a:rPr lang="en-IN" sz="1600" b="0" dirty="0">
                          <a:latin typeface="regular_medium"/>
                        </a:rPr>
                        <a:t>Comparison between Electric</a:t>
                      </a:r>
                    </a:p>
                    <a:p>
                      <a:r>
                        <a:rPr lang="en-IN" sz="1600" b="0" dirty="0">
                          <a:latin typeface="regular_medium"/>
                        </a:rPr>
                        <a:t>        and Petrol Vehicle</a:t>
                      </a:r>
                    </a:p>
                  </a:txBody>
                  <a:tcPr/>
                </a:tc>
                <a:tc>
                  <a:txBody>
                    <a:bodyPr/>
                    <a:lstStyle/>
                    <a:p>
                      <a:pPr algn="ctr"/>
                      <a:r>
                        <a:rPr lang="en-IN" sz="1600" dirty="0">
                          <a:latin typeface="regular_medium"/>
                        </a:rPr>
                        <a:t>12</a:t>
                      </a:r>
                    </a:p>
                  </a:txBody>
                  <a:tcPr anchor="ctr"/>
                </a:tc>
                <a:extLst>
                  <a:ext uri="{0D108BD9-81ED-4DB2-BD59-A6C34878D82A}">
                    <a16:rowId xmlns:a16="http://schemas.microsoft.com/office/drawing/2014/main" val="625490010"/>
                  </a:ext>
                </a:extLst>
              </a:tr>
              <a:tr h="378242">
                <a:tc>
                  <a:txBody>
                    <a:bodyPr/>
                    <a:lstStyle/>
                    <a:p>
                      <a:endParaRPr lang="en-IN" sz="1600" dirty="0">
                        <a:latin typeface="regular_medium"/>
                      </a:endParaRPr>
                    </a:p>
                  </a:txBody>
                  <a:tcPr/>
                </a:tc>
                <a:tc>
                  <a:txBody>
                    <a:bodyPr/>
                    <a:lstStyle/>
                    <a:p>
                      <a:r>
                        <a:rPr lang="en-IN" sz="1600" dirty="0">
                          <a:latin typeface="regular_medium"/>
                        </a:rPr>
                        <a:t>        EVs Policy Roadmap in India</a:t>
                      </a:r>
                    </a:p>
                  </a:txBody>
                  <a:tcPr/>
                </a:tc>
                <a:tc>
                  <a:txBody>
                    <a:bodyPr/>
                    <a:lstStyle/>
                    <a:p>
                      <a:pPr algn="ctr"/>
                      <a:r>
                        <a:rPr lang="en-IN" sz="1600" dirty="0">
                          <a:latin typeface="regular_medium"/>
                        </a:rPr>
                        <a:t>14</a:t>
                      </a:r>
                    </a:p>
                  </a:txBody>
                  <a:tcPr anchor="ctr"/>
                </a:tc>
                <a:extLst>
                  <a:ext uri="{0D108BD9-81ED-4DB2-BD59-A6C34878D82A}">
                    <a16:rowId xmlns:a16="http://schemas.microsoft.com/office/drawing/2014/main" val="3698858004"/>
                  </a:ext>
                </a:extLst>
              </a:tr>
              <a:tr h="378242">
                <a:tc>
                  <a:txBody>
                    <a:bodyPr/>
                    <a:lstStyle/>
                    <a:p>
                      <a:endParaRPr lang="en-IN" sz="1600" dirty="0">
                        <a:latin typeface="regular_medium"/>
                      </a:endParaRPr>
                    </a:p>
                  </a:txBody>
                  <a:tcPr/>
                </a:tc>
                <a:tc>
                  <a:txBody>
                    <a:bodyPr/>
                    <a:lstStyle/>
                    <a:p>
                      <a:r>
                        <a:rPr lang="en-IN" sz="1600" dirty="0">
                          <a:latin typeface="regular_medium"/>
                        </a:rPr>
                        <a:t>        Recent State Policies</a:t>
                      </a:r>
                    </a:p>
                  </a:txBody>
                  <a:tcPr/>
                </a:tc>
                <a:tc>
                  <a:txBody>
                    <a:bodyPr/>
                    <a:lstStyle/>
                    <a:p>
                      <a:pPr algn="ctr"/>
                      <a:r>
                        <a:rPr lang="en-IN" sz="1600" dirty="0">
                          <a:latin typeface="regular_medium"/>
                        </a:rPr>
                        <a:t>15</a:t>
                      </a:r>
                    </a:p>
                  </a:txBody>
                  <a:tcPr anchor="ctr"/>
                </a:tc>
                <a:extLst>
                  <a:ext uri="{0D108BD9-81ED-4DB2-BD59-A6C34878D82A}">
                    <a16:rowId xmlns:a16="http://schemas.microsoft.com/office/drawing/2014/main" val="2907915656"/>
                  </a:ext>
                </a:extLst>
              </a:tr>
              <a:tr h="378242">
                <a:tc>
                  <a:txBody>
                    <a:bodyPr/>
                    <a:lstStyle/>
                    <a:p>
                      <a:endParaRPr lang="en-IN" sz="1600" dirty="0">
                        <a:latin typeface="regular_medium"/>
                      </a:endParaRPr>
                    </a:p>
                  </a:txBody>
                  <a:tcPr/>
                </a:tc>
                <a:tc>
                  <a:txBody>
                    <a:bodyPr/>
                    <a:lstStyle/>
                    <a:p>
                      <a:r>
                        <a:rPr lang="en-IN" sz="1600" dirty="0">
                          <a:latin typeface="regular_medium"/>
                        </a:rPr>
                        <a:t>        EVs Policy in Major Indian States</a:t>
                      </a:r>
                    </a:p>
                  </a:txBody>
                  <a:tcPr/>
                </a:tc>
                <a:tc>
                  <a:txBody>
                    <a:bodyPr/>
                    <a:lstStyle/>
                    <a:p>
                      <a:pPr algn="ctr"/>
                      <a:r>
                        <a:rPr lang="en-IN" sz="1600" dirty="0">
                          <a:latin typeface="regular_medium"/>
                        </a:rPr>
                        <a:t>16</a:t>
                      </a:r>
                    </a:p>
                  </a:txBody>
                  <a:tcPr anchor="ctr"/>
                </a:tc>
                <a:extLst>
                  <a:ext uri="{0D108BD9-81ED-4DB2-BD59-A6C34878D82A}">
                    <a16:rowId xmlns:a16="http://schemas.microsoft.com/office/drawing/2014/main" val="607502439"/>
                  </a:ext>
                </a:extLst>
              </a:tr>
              <a:tr h="378242">
                <a:tc>
                  <a:txBody>
                    <a:bodyPr/>
                    <a:lstStyle/>
                    <a:p>
                      <a:endParaRPr lang="en-IN" sz="1600" dirty="0">
                        <a:latin typeface="regular_medium"/>
                      </a:endParaRPr>
                    </a:p>
                  </a:txBody>
                  <a:tcPr/>
                </a:tc>
                <a:tc>
                  <a:txBody>
                    <a:bodyPr/>
                    <a:lstStyle/>
                    <a:p>
                      <a:r>
                        <a:rPr lang="en-IN" sz="1600" dirty="0">
                          <a:latin typeface="regular_medium"/>
                        </a:rPr>
                        <a:t>        Market Overview</a:t>
                      </a:r>
                    </a:p>
                  </a:txBody>
                  <a:tcPr/>
                </a:tc>
                <a:tc>
                  <a:txBody>
                    <a:bodyPr/>
                    <a:lstStyle/>
                    <a:p>
                      <a:pPr algn="ctr"/>
                      <a:r>
                        <a:rPr lang="en-IN" sz="1600" dirty="0">
                          <a:latin typeface="regular_medium"/>
                        </a:rPr>
                        <a:t>18</a:t>
                      </a:r>
                    </a:p>
                  </a:txBody>
                  <a:tcPr anchor="ctr"/>
                </a:tc>
                <a:extLst>
                  <a:ext uri="{0D108BD9-81ED-4DB2-BD59-A6C34878D82A}">
                    <a16:rowId xmlns:a16="http://schemas.microsoft.com/office/drawing/2014/main" val="3880303752"/>
                  </a:ext>
                </a:extLst>
              </a:tr>
              <a:tr h="378242">
                <a:tc>
                  <a:txBody>
                    <a:bodyPr/>
                    <a:lstStyle/>
                    <a:p>
                      <a:endParaRPr lang="en-IN" sz="1600" dirty="0">
                        <a:latin typeface="regular_medium"/>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regular_medium"/>
                        </a:rPr>
                        <a:t>        Key Players In India</a:t>
                      </a:r>
                      <a:endParaRPr lang="en-IN" sz="1600" dirty="0"/>
                    </a:p>
                  </a:txBody>
                  <a:tcPr/>
                </a:tc>
                <a:tc>
                  <a:txBody>
                    <a:bodyPr/>
                    <a:lstStyle/>
                    <a:p>
                      <a:pPr algn="ctr"/>
                      <a:r>
                        <a:rPr lang="en-IN" sz="1600" dirty="0">
                          <a:latin typeface="regular_medium"/>
                        </a:rPr>
                        <a:t>19</a:t>
                      </a:r>
                    </a:p>
                  </a:txBody>
                  <a:tcPr anchor="ctr"/>
                </a:tc>
                <a:extLst>
                  <a:ext uri="{0D108BD9-81ED-4DB2-BD59-A6C34878D82A}">
                    <a16:rowId xmlns:a16="http://schemas.microsoft.com/office/drawing/2014/main" val="2891550447"/>
                  </a:ext>
                </a:extLst>
              </a:tr>
              <a:tr h="378242">
                <a:tc>
                  <a:txBody>
                    <a:bodyPr/>
                    <a:lstStyle/>
                    <a:p>
                      <a:endParaRPr lang="en-IN" sz="1600" dirty="0">
                        <a:latin typeface="regular_medium"/>
                      </a:endParaRPr>
                    </a:p>
                  </a:txBody>
                  <a:tcPr/>
                </a:tc>
                <a:tc>
                  <a:txBody>
                    <a:bodyPr/>
                    <a:lstStyle/>
                    <a:p>
                      <a:r>
                        <a:rPr lang="en-IN" sz="1600" dirty="0">
                          <a:latin typeface="regular_medium"/>
                        </a:rPr>
                        <a:t>        EVs Sale in India (FY 16 to FY 20)</a:t>
                      </a:r>
                    </a:p>
                  </a:txBody>
                  <a:tcPr/>
                </a:tc>
                <a:tc>
                  <a:txBody>
                    <a:bodyPr/>
                    <a:lstStyle/>
                    <a:p>
                      <a:pPr algn="ctr"/>
                      <a:r>
                        <a:rPr lang="en-IN" sz="1600" dirty="0">
                          <a:latin typeface="regular_medium"/>
                        </a:rPr>
                        <a:t>20</a:t>
                      </a:r>
                    </a:p>
                  </a:txBody>
                  <a:tcPr anchor="ctr"/>
                </a:tc>
                <a:extLst>
                  <a:ext uri="{0D108BD9-81ED-4DB2-BD59-A6C34878D82A}">
                    <a16:rowId xmlns:a16="http://schemas.microsoft.com/office/drawing/2014/main" val="2729866130"/>
                  </a:ext>
                </a:extLst>
              </a:tr>
            </a:tbl>
          </a:graphicData>
        </a:graphic>
      </p:graphicFrame>
      <p:graphicFrame>
        <p:nvGraphicFramePr>
          <p:cNvPr id="7" name="Table 6">
            <a:extLst>
              <a:ext uri="{FF2B5EF4-FFF2-40B4-BE49-F238E27FC236}">
                <a16:creationId xmlns:a16="http://schemas.microsoft.com/office/drawing/2014/main" id="{20FF3B74-40D8-4BA1-BEC8-4F33DB8CFC0C}"/>
              </a:ext>
            </a:extLst>
          </p:cNvPr>
          <p:cNvGraphicFramePr>
            <a:graphicFrameLocks noGrp="1"/>
          </p:cNvGraphicFramePr>
          <p:nvPr>
            <p:extLst>
              <p:ext uri="{D42A27DB-BD31-4B8C-83A1-F6EECF244321}">
                <p14:modId xmlns:p14="http://schemas.microsoft.com/office/powerpoint/2010/main" val="2393707218"/>
              </p:ext>
            </p:extLst>
          </p:nvPr>
        </p:nvGraphicFramePr>
        <p:xfrm>
          <a:off x="6027939" y="806127"/>
          <a:ext cx="6164062" cy="6038020"/>
        </p:xfrm>
        <a:graphic>
          <a:graphicData uri="http://schemas.openxmlformats.org/drawingml/2006/table">
            <a:tbl>
              <a:tblPr firstRow="1" bandRow="1">
                <a:tableStyleId>{5C22544A-7EE6-4342-B048-85BDC9FD1C3A}</a:tableStyleId>
              </a:tblPr>
              <a:tblGrid>
                <a:gridCol w="746193">
                  <a:extLst>
                    <a:ext uri="{9D8B030D-6E8A-4147-A177-3AD203B41FA5}">
                      <a16:colId xmlns:a16="http://schemas.microsoft.com/office/drawing/2014/main" val="4258422136"/>
                    </a:ext>
                  </a:extLst>
                </a:gridCol>
                <a:gridCol w="4242735">
                  <a:extLst>
                    <a:ext uri="{9D8B030D-6E8A-4147-A177-3AD203B41FA5}">
                      <a16:colId xmlns:a16="http://schemas.microsoft.com/office/drawing/2014/main" val="279964864"/>
                    </a:ext>
                  </a:extLst>
                </a:gridCol>
                <a:gridCol w="1175134">
                  <a:extLst>
                    <a:ext uri="{9D8B030D-6E8A-4147-A177-3AD203B41FA5}">
                      <a16:colId xmlns:a16="http://schemas.microsoft.com/office/drawing/2014/main" val="3913648689"/>
                    </a:ext>
                  </a:extLst>
                </a:gridCol>
              </a:tblGrid>
              <a:tr h="388770">
                <a:tc>
                  <a:txBody>
                    <a:bodyPr/>
                    <a:lstStyle/>
                    <a:p>
                      <a:pPr algn="ctr"/>
                      <a:r>
                        <a:rPr lang="en-IN" sz="1600" dirty="0">
                          <a:latin typeface="regular_medium"/>
                        </a:rPr>
                        <a:t>S.No.</a:t>
                      </a:r>
                    </a:p>
                  </a:txBody>
                  <a:tcPr anchor="ctr"/>
                </a:tc>
                <a:tc>
                  <a:txBody>
                    <a:bodyPr/>
                    <a:lstStyle/>
                    <a:p>
                      <a:pPr algn="ctr"/>
                      <a:r>
                        <a:rPr lang="en-IN" sz="1600" dirty="0">
                          <a:latin typeface="regular_medium"/>
                        </a:rPr>
                        <a:t>TOPICS</a:t>
                      </a:r>
                    </a:p>
                  </a:txBody>
                  <a:tcPr anchor="ctr"/>
                </a:tc>
                <a:tc>
                  <a:txBody>
                    <a:bodyPr/>
                    <a:lstStyle/>
                    <a:p>
                      <a:pPr algn="ctr"/>
                      <a:r>
                        <a:rPr lang="en-IN" sz="1600" b="1" dirty="0">
                          <a:latin typeface="regular_medium"/>
                        </a:rPr>
                        <a:t>SLIDE No.</a:t>
                      </a:r>
                    </a:p>
                  </a:txBody>
                  <a:tcPr anchor="ctr"/>
                </a:tc>
                <a:extLst>
                  <a:ext uri="{0D108BD9-81ED-4DB2-BD59-A6C34878D82A}">
                    <a16:rowId xmlns:a16="http://schemas.microsoft.com/office/drawing/2014/main" val="2190228092"/>
                  </a:ext>
                </a:extLst>
              </a:tr>
              <a:tr h="388770">
                <a:tc>
                  <a:txBody>
                    <a:bodyPr/>
                    <a:lstStyle/>
                    <a:p>
                      <a:endParaRPr lang="en-IN" sz="1600">
                        <a:latin typeface="regular_medium"/>
                      </a:endParaRPr>
                    </a:p>
                  </a:txBody>
                  <a:tcPr/>
                </a:tc>
                <a:tc>
                  <a:txBody>
                    <a:bodyPr/>
                    <a:lstStyle/>
                    <a:p>
                      <a:r>
                        <a:rPr lang="en-IN" sz="1600" dirty="0">
                          <a:latin typeface="regular_medium"/>
                        </a:rPr>
                        <a:t>      EVs Sale in India (FY 21)</a:t>
                      </a:r>
                    </a:p>
                  </a:txBody>
                  <a:tcPr/>
                </a:tc>
                <a:tc>
                  <a:txBody>
                    <a:bodyPr/>
                    <a:lstStyle/>
                    <a:p>
                      <a:pPr algn="ctr"/>
                      <a:r>
                        <a:rPr lang="en-IN" sz="1600" dirty="0">
                          <a:latin typeface="regular_medium"/>
                        </a:rPr>
                        <a:t>21</a:t>
                      </a:r>
                    </a:p>
                  </a:txBody>
                  <a:tcPr anchor="ctr"/>
                </a:tc>
                <a:extLst>
                  <a:ext uri="{0D108BD9-81ED-4DB2-BD59-A6C34878D82A}">
                    <a16:rowId xmlns:a16="http://schemas.microsoft.com/office/drawing/2014/main" val="288919522"/>
                  </a:ext>
                </a:extLst>
              </a:tr>
              <a:tr h="388770">
                <a:tc>
                  <a:txBody>
                    <a:bodyPr/>
                    <a:lstStyle/>
                    <a:p>
                      <a:endParaRPr lang="en-IN" sz="1600" dirty="0">
                        <a:latin typeface="regular_medium"/>
                      </a:endParaRPr>
                    </a:p>
                  </a:txBody>
                  <a:tcPr/>
                </a:tc>
                <a:tc>
                  <a:txBody>
                    <a:bodyPr/>
                    <a:lstStyle/>
                    <a:p>
                      <a:r>
                        <a:rPr lang="en-IN" sz="1600" dirty="0">
                          <a:latin typeface="regular_medium"/>
                        </a:rPr>
                        <a:t>      EVs Components Industry Growth FY25</a:t>
                      </a:r>
                    </a:p>
                  </a:txBody>
                  <a:tcPr/>
                </a:tc>
                <a:tc>
                  <a:txBody>
                    <a:bodyPr/>
                    <a:lstStyle/>
                    <a:p>
                      <a:pPr algn="ctr"/>
                      <a:r>
                        <a:rPr lang="en-IN" sz="1600" dirty="0">
                          <a:latin typeface="regular_medium"/>
                        </a:rPr>
                        <a:t>22</a:t>
                      </a:r>
                    </a:p>
                  </a:txBody>
                  <a:tcPr anchor="ctr"/>
                </a:tc>
                <a:extLst>
                  <a:ext uri="{0D108BD9-81ED-4DB2-BD59-A6C34878D82A}">
                    <a16:rowId xmlns:a16="http://schemas.microsoft.com/office/drawing/2014/main" val="1883238752"/>
                  </a:ext>
                </a:extLst>
              </a:tr>
              <a:tr h="388770">
                <a:tc>
                  <a:txBody>
                    <a:bodyPr/>
                    <a:lstStyle/>
                    <a:p>
                      <a:endParaRPr lang="en-IN" sz="1600">
                        <a:latin typeface="regular_medium"/>
                      </a:endParaRPr>
                    </a:p>
                  </a:txBody>
                  <a:tcPr/>
                </a:tc>
                <a:tc>
                  <a:txBody>
                    <a:bodyPr/>
                    <a:lstStyle/>
                    <a:p>
                      <a:r>
                        <a:rPr lang="en-IN" sz="1600" dirty="0">
                          <a:latin typeface="regular_medium"/>
                        </a:rPr>
                        <a:t>      India’s Standing in World Position </a:t>
                      </a:r>
                    </a:p>
                  </a:txBody>
                  <a:tcPr/>
                </a:tc>
                <a:tc>
                  <a:txBody>
                    <a:bodyPr/>
                    <a:lstStyle/>
                    <a:p>
                      <a:pPr algn="ctr"/>
                      <a:r>
                        <a:rPr lang="en-IN" sz="1600" dirty="0">
                          <a:latin typeface="regular_medium"/>
                        </a:rPr>
                        <a:t>23</a:t>
                      </a:r>
                    </a:p>
                  </a:txBody>
                  <a:tcPr anchor="ctr"/>
                </a:tc>
                <a:extLst>
                  <a:ext uri="{0D108BD9-81ED-4DB2-BD59-A6C34878D82A}">
                    <a16:rowId xmlns:a16="http://schemas.microsoft.com/office/drawing/2014/main" val="1283339829"/>
                  </a:ext>
                </a:extLst>
              </a:tr>
              <a:tr h="388770">
                <a:tc>
                  <a:txBody>
                    <a:bodyPr/>
                    <a:lstStyle/>
                    <a:p>
                      <a:endParaRPr lang="en-IN" sz="1600">
                        <a:latin typeface="regular_medium"/>
                      </a:endParaRPr>
                    </a:p>
                  </a:txBody>
                  <a:tcPr/>
                </a:tc>
                <a:tc>
                  <a:txBody>
                    <a:bodyPr/>
                    <a:lstStyle/>
                    <a:p>
                      <a:r>
                        <a:rPr lang="en-IN" sz="1600" dirty="0">
                          <a:latin typeface="regular_medium"/>
                        </a:rPr>
                        <a:t>      Key Players of the EVs Market</a:t>
                      </a:r>
                    </a:p>
                  </a:txBody>
                  <a:tcPr/>
                </a:tc>
                <a:tc>
                  <a:txBody>
                    <a:bodyPr/>
                    <a:lstStyle/>
                    <a:p>
                      <a:pPr algn="ctr"/>
                      <a:r>
                        <a:rPr lang="en-IN" sz="1600" dirty="0">
                          <a:latin typeface="regular_medium"/>
                        </a:rPr>
                        <a:t>24-26</a:t>
                      </a:r>
                    </a:p>
                  </a:txBody>
                  <a:tcPr anchor="ctr"/>
                </a:tc>
                <a:extLst>
                  <a:ext uri="{0D108BD9-81ED-4DB2-BD59-A6C34878D82A}">
                    <a16:rowId xmlns:a16="http://schemas.microsoft.com/office/drawing/2014/main" val="3824914417"/>
                  </a:ext>
                </a:extLst>
              </a:tr>
              <a:tr h="388770">
                <a:tc>
                  <a:txBody>
                    <a:bodyPr/>
                    <a:lstStyle/>
                    <a:p>
                      <a:endParaRPr lang="en-IN" sz="1600">
                        <a:latin typeface="regular_medium"/>
                      </a:endParaRPr>
                    </a:p>
                  </a:txBody>
                  <a:tcPr/>
                </a:tc>
                <a:tc>
                  <a:txBody>
                    <a:bodyPr/>
                    <a:lstStyle/>
                    <a:p>
                      <a:r>
                        <a:rPr lang="en-IN" sz="1600" dirty="0">
                          <a:latin typeface="regular_medium"/>
                        </a:rPr>
                        <a:t>      EVS Infrastructure Hurdles</a:t>
                      </a:r>
                    </a:p>
                  </a:txBody>
                  <a:tcPr/>
                </a:tc>
                <a:tc>
                  <a:txBody>
                    <a:bodyPr/>
                    <a:lstStyle/>
                    <a:p>
                      <a:pPr algn="ctr"/>
                      <a:r>
                        <a:rPr lang="en-IN" sz="1600" dirty="0">
                          <a:latin typeface="regular_medium"/>
                        </a:rPr>
                        <a:t>28</a:t>
                      </a:r>
                    </a:p>
                  </a:txBody>
                  <a:tcPr anchor="ctr"/>
                </a:tc>
                <a:extLst>
                  <a:ext uri="{0D108BD9-81ED-4DB2-BD59-A6C34878D82A}">
                    <a16:rowId xmlns:a16="http://schemas.microsoft.com/office/drawing/2014/main" val="2818137427"/>
                  </a:ext>
                </a:extLst>
              </a:tr>
              <a:tr h="388770">
                <a:tc>
                  <a:txBody>
                    <a:bodyPr/>
                    <a:lstStyle/>
                    <a:p>
                      <a:endParaRPr lang="en-IN" sz="1600">
                        <a:latin typeface="regular_medium"/>
                      </a:endParaRPr>
                    </a:p>
                  </a:txBody>
                  <a:tcPr/>
                </a:tc>
                <a:tc>
                  <a:txBody>
                    <a:bodyPr/>
                    <a:lstStyle/>
                    <a:p>
                      <a:r>
                        <a:rPr lang="en-IN" sz="1600" dirty="0">
                          <a:latin typeface="regular_medium"/>
                        </a:rPr>
                        <a:t>      Electricity Demand &amp; Grid Capacity</a:t>
                      </a:r>
                    </a:p>
                  </a:txBody>
                  <a:tcPr/>
                </a:tc>
                <a:tc>
                  <a:txBody>
                    <a:bodyPr/>
                    <a:lstStyle/>
                    <a:p>
                      <a:pPr algn="ctr"/>
                      <a:r>
                        <a:rPr lang="en-IN" sz="1600" dirty="0">
                          <a:latin typeface="regular_medium"/>
                        </a:rPr>
                        <a:t>29</a:t>
                      </a:r>
                    </a:p>
                  </a:txBody>
                  <a:tcPr anchor="ctr"/>
                </a:tc>
                <a:extLst>
                  <a:ext uri="{0D108BD9-81ED-4DB2-BD59-A6C34878D82A}">
                    <a16:rowId xmlns:a16="http://schemas.microsoft.com/office/drawing/2014/main" val="2217611389"/>
                  </a:ext>
                </a:extLst>
              </a:tr>
              <a:tr h="595240">
                <a:tc>
                  <a:txBody>
                    <a:bodyPr/>
                    <a:lstStyle/>
                    <a:p>
                      <a:endParaRPr lang="en-IN" sz="1600" dirty="0">
                        <a:latin typeface="regular_medium"/>
                      </a:endParaRPr>
                    </a:p>
                  </a:txBody>
                  <a:tcPr/>
                </a:tc>
                <a:tc>
                  <a:txBody>
                    <a:bodyPr/>
                    <a:lstStyle/>
                    <a:p>
                      <a:r>
                        <a:rPr lang="en-IN" sz="1600" dirty="0">
                          <a:latin typeface="regular_medium"/>
                        </a:rPr>
                        <a:t>      Impact on Electricity Demand &amp; Grid</a:t>
                      </a:r>
                    </a:p>
                    <a:p>
                      <a:r>
                        <a:rPr lang="en-IN" sz="1600" dirty="0">
                          <a:latin typeface="regular_medium"/>
                        </a:rPr>
                        <a:t>      Capacity</a:t>
                      </a:r>
                    </a:p>
                  </a:txBody>
                  <a:tcPr/>
                </a:tc>
                <a:tc>
                  <a:txBody>
                    <a:bodyPr/>
                    <a:lstStyle/>
                    <a:p>
                      <a:pPr algn="ctr"/>
                      <a:r>
                        <a:rPr lang="en-IN" sz="1600" dirty="0">
                          <a:latin typeface="regular_medium"/>
                        </a:rPr>
                        <a:t>30</a:t>
                      </a:r>
                    </a:p>
                  </a:txBody>
                  <a:tcPr anchor="ctr"/>
                </a:tc>
                <a:extLst>
                  <a:ext uri="{0D108BD9-81ED-4DB2-BD59-A6C34878D82A}">
                    <a16:rowId xmlns:a16="http://schemas.microsoft.com/office/drawing/2014/main" val="4239579698"/>
                  </a:ext>
                </a:extLst>
              </a:tr>
              <a:tr h="388770">
                <a:tc>
                  <a:txBody>
                    <a:bodyPr/>
                    <a:lstStyle/>
                    <a:p>
                      <a:endParaRPr lang="en-IN" sz="1600">
                        <a:latin typeface="regular_medium"/>
                      </a:endParaRPr>
                    </a:p>
                  </a:txBody>
                  <a:tcPr/>
                </a:tc>
                <a:tc>
                  <a:txBody>
                    <a:bodyPr/>
                    <a:lstStyle/>
                    <a:p>
                      <a:r>
                        <a:rPr lang="en-IN" sz="1600" dirty="0">
                          <a:latin typeface="regular_medium"/>
                        </a:rPr>
                        <a:t>      Conclusion</a:t>
                      </a:r>
                    </a:p>
                  </a:txBody>
                  <a:tcPr/>
                </a:tc>
                <a:tc>
                  <a:txBody>
                    <a:bodyPr/>
                    <a:lstStyle/>
                    <a:p>
                      <a:pPr algn="ctr"/>
                      <a:r>
                        <a:rPr lang="en-IN" sz="1600" dirty="0">
                          <a:latin typeface="regular_medium"/>
                        </a:rPr>
                        <a:t>31</a:t>
                      </a:r>
                    </a:p>
                  </a:txBody>
                  <a:tcPr anchor="ctr"/>
                </a:tc>
                <a:extLst>
                  <a:ext uri="{0D108BD9-81ED-4DB2-BD59-A6C34878D82A}">
                    <a16:rowId xmlns:a16="http://schemas.microsoft.com/office/drawing/2014/main" val="625490010"/>
                  </a:ext>
                </a:extLst>
              </a:tr>
              <a:tr h="388770">
                <a:tc>
                  <a:txBody>
                    <a:bodyPr/>
                    <a:lstStyle/>
                    <a:p>
                      <a:endParaRPr lang="en-IN" sz="1600">
                        <a:latin typeface="regular_medium"/>
                      </a:endParaRPr>
                    </a:p>
                  </a:txBody>
                  <a:tcPr/>
                </a:tc>
                <a:tc>
                  <a:txBody>
                    <a:bodyPr/>
                    <a:lstStyle/>
                    <a:p>
                      <a:endParaRPr lang="en-IN" sz="1600" dirty="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3698858004"/>
                  </a:ext>
                </a:extLst>
              </a:tr>
              <a:tr h="388770">
                <a:tc>
                  <a:txBody>
                    <a:bodyPr/>
                    <a:lstStyle/>
                    <a:p>
                      <a:endParaRPr lang="en-IN" sz="1600">
                        <a:latin typeface="regular_medium"/>
                      </a:endParaRPr>
                    </a:p>
                  </a:txBody>
                  <a:tcPr/>
                </a:tc>
                <a:tc>
                  <a:txBody>
                    <a:bodyPr/>
                    <a:lstStyle/>
                    <a:p>
                      <a:endParaRPr lang="en-IN" sz="160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2907915656"/>
                  </a:ext>
                </a:extLst>
              </a:tr>
              <a:tr h="388770">
                <a:tc>
                  <a:txBody>
                    <a:bodyPr/>
                    <a:lstStyle/>
                    <a:p>
                      <a:endParaRPr lang="en-IN" sz="1600">
                        <a:latin typeface="regular_medium"/>
                      </a:endParaRPr>
                    </a:p>
                  </a:txBody>
                  <a:tcPr/>
                </a:tc>
                <a:tc>
                  <a:txBody>
                    <a:bodyPr/>
                    <a:lstStyle/>
                    <a:p>
                      <a:endParaRPr lang="en-IN" sz="160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607502439"/>
                  </a:ext>
                </a:extLst>
              </a:tr>
              <a:tr h="388770">
                <a:tc>
                  <a:txBody>
                    <a:bodyPr/>
                    <a:lstStyle/>
                    <a:p>
                      <a:endParaRPr lang="en-IN" sz="1600">
                        <a:latin typeface="regular_medium"/>
                      </a:endParaRPr>
                    </a:p>
                  </a:txBody>
                  <a:tcPr/>
                </a:tc>
                <a:tc>
                  <a:txBody>
                    <a:bodyPr/>
                    <a:lstStyle/>
                    <a:p>
                      <a:endParaRPr lang="en-IN" sz="1600" dirty="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3880303752"/>
                  </a:ext>
                </a:extLst>
              </a:tr>
              <a:tr h="388770">
                <a:tc>
                  <a:txBody>
                    <a:bodyPr/>
                    <a:lstStyle/>
                    <a:p>
                      <a:endParaRPr lang="en-IN" sz="1600">
                        <a:latin typeface="regular_medium"/>
                      </a:endParaRPr>
                    </a:p>
                  </a:txBody>
                  <a:tcPr/>
                </a:tc>
                <a:tc>
                  <a:txBody>
                    <a:bodyPr/>
                    <a:lstStyle/>
                    <a:p>
                      <a:endParaRPr lang="en-IN" sz="160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2891550447"/>
                  </a:ext>
                </a:extLst>
              </a:tr>
              <a:tr h="388770">
                <a:tc>
                  <a:txBody>
                    <a:bodyPr/>
                    <a:lstStyle/>
                    <a:p>
                      <a:endParaRPr lang="en-IN" sz="1600">
                        <a:latin typeface="regular_medium"/>
                      </a:endParaRPr>
                    </a:p>
                  </a:txBody>
                  <a:tcPr/>
                </a:tc>
                <a:tc>
                  <a:txBody>
                    <a:bodyPr/>
                    <a:lstStyle/>
                    <a:p>
                      <a:endParaRPr lang="en-IN" sz="1600">
                        <a:latin typeface="regular_medium"/>
                      </a:endParaRPr>
                    </a:p>
                  </a:txBody>
                  <a:tcPr/>
                </a:tc>
                <a:tc>
                  <a:txBody>
                    <a:bodyPr/>
                    <a:lstStyle/>
                    <a:p>
                      <a:endParaRPr lang="en-IN" sz="1600" dirty="0">
                        <a:latin typeface="regular_medium"/>
                      </a:endParaRPr>
                    </a:p>
                  </a:txBody>
                  <a:tcPr/>
                </a:tc>
                <a:extLst>
                  <a:ext uri="{0D108BD9-81ED-4DB2-BD59-A6C34878D82A}">
                    <a16:rowId xmlns:a16="http://schemas.microsoft.com/office/drawing/2014/main" val="2729866130"/>
                  </a:ext>
                </a:extLst>
              </a:tr>
            </a:tbl>
          </a:graphicData>
        </a:graphic>
      </p:graphicFrame>
      <p:sp>
        <p:nvSpPr>
          <p:cNvPr id="20" name="Arrow: Pentagon 19">
            <a:extLst>
              <a:ext uri="{FF2B5EF4-FFF2-40B4-BE49-F238E27FC236}">
                <a16:creationId xmlns:a16="http://schemas.microsoft.com/office/drawing/2014/main" id="{80A77899-1B1B-413A-AF70-6EC442D2B947}"/>
              </a:ext>
            </a:extLst>
          </p:cNvPr>
          <p:cNvSpPr/>
          <p:nvPr/>
        </p:nvSpPr>
        <p:spPr>
          <a:xfrm>
            <a:off x="0" y="1207363"/>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a:t>
            </a:r>
          </a:p>
        </p:txBody>
      </p:sp>
      <p:sp>
        <p:nvSpPr>
          <p:cNvPr id="21" name="Arrow: Pentagon 20">
            <a:extLst>
              <a:ext uri="{FF2B5EF4-FFF2-40B4-BE49-F238E27FC236}">
                <a16:creationId xmlns:a16="http://schemas.microsoft.com/office/drawing/2014/main" id="{A4D7A319-6135-48E0-9D97-48ABCF064B9C}"/>
              </a:ext>
            </a:extLst>
          </p:cNvPr>
          <p:cNvSpPr/>
          <p:nvPr/>
        </p:nvSpPr>
        <p:spPr>
          <a:xfrm>
            <a:off x="0" y="1584185"/>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a:t>
            </a:r>
          </a:p>
        </p:txBody>
      </p:sp>
      <p:sp>
        <p:nvSpPr>
          <p:cNvPr id="22" name="Arrow: Pentagon 21">
            <a:extLst>
              <a:ext uri="{FF2B5EF4-FFF2-40B4-BE49-F238E27FC236}">
                <a16:creationId xmlns:a16="http://schemas.microsoft.com/office/drawing/2014/main" id="{4F7439EA-A1F1-49B2-B6D7-91E1914A56A1}"/>
              </a:ext>
            </a:extLst>
          </p:cNvPr>
          <p:cNvSpPr/>
          <p:nvPr/>
        </p:nvSpPr>
        <p:spPr>
          <a:xfrm>
            <a:off x="-6659" y="536889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11</a:t>
            </a:r>
          </a:p>
        </p:txBody>
      </p:sp>
      <p:sp>
        <p:nvSpPr>
          <p:cNvPr id="23" name="Arrow: Pentagon 22">
            <a:extLst>
              <a:ext uri="{FF2B5EF4-FFF2-40B4-BE49-F238E27FC236}">
                <a16:creationId xmlns:a16="http://schemas.microsoft.com/office/drawing/2014/main" id="{BBDCB39C-6790-4713-A131-6B00B5EFA360}"/>
              </a:ext>
            </a:extLst>
          </p:cNvPr>
          <p:cNvSpPr/>
          <p:nvPr/>
        </p:nvSpPr>
        <p:spPr>
          <a:xfrm>
            <a:off x="-15535" y="499850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10</a:t>
            </a:r>
          </a:p>
        </p:txBody>
      </p:sp>
      <p:sp>
        <p:nvSpPr>
          <p:cNvPr id="25" name="Arrow: Pentagon 24">
            <a:extLst>
              <a:ext uri="{FF2B5EF4-FFF2-40B4-BE49-F238E27FC236}">
                <a16:creationId xmlns:a16="http://schemas.microsoft.com/office/drawing/2014/main" id="{9B78EB92-D750-4388-B230-22BCAD422DCE}"/>
              </a:ext>
            </a:extLst>
          </p:cNvPr>
          <p:cNvSpPr/>
          <p:nvPr/>
        </p:nvSpPr>
        <p:spPr>
          <a:xfrm>
            <a:off x="-6659" y="4627220"/>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9</a:t>
            </a:r>
          </a:p>
        </p:txBody>
      </p:sp>
      <p:sp>
        <p:nvSpPr>
          <p:cNvPr id="26" name="Arrow: Pentagon 25">
            <a:extLst>
              <a:ext uri="{FF2B5EF4-FFF2-40B4-BE49-F238E27FC236}">
                <a16:creationId xmlns:a16="http://schemas.microsoft.com/office/drawing/2014/main" id="{008614F2-9334-4DA1-BEE8-1C5C342F7FCD}"/>
              </a:ext>
            </a:extLst>
          </p:cNvPr>
          <p:cNvSpPr/>
          <p:nvPr/>
        </p:nvSpPr>
        <p:spPr>
          <a:xfrm>
            <a:off x="-15535" y="414886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8</a:t>
            </a:r>
          </a:p>
        </p:txBody>
      </p:sp>
      <p:sp>
        <p:nvSpPr>
          <p:cNvPr id="27" name="Arrow: Pentagon 26">
            <a:extLst>
              <a:ext uri="{FF2B5EF4-FFF2-40B4-BE49-F238E27FC236}">
                <a16:creationId xmlns:a16="http://schemas.microsoft.com/office/drawing/2014/main" id="{E77D9315-DB21-4CA4-937D-62F6A2EE704D}"/>
              </a:ext>
            </a:extLst>
          </p:cNvPr>
          <p:cNvSpPr/>
          <p:nvPr/>
        </p:nvSpPr>
        <p:spPr>
          <a:xfrm>
            <a:off x="-15535" y="3672912"/>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7</a:t>
            </a:r>
          </a:p>
        </p:txBody>
      </p:sp>
      <p:sp>
        <p:nvSpPr>
          <p:cNvPr id="29" name="Arrow: Pentagon 28">
            <a:extLst>
              <a:ext uri="{FF2B5EF4-FFF2-40B4-BE49-F238E27FC236}">
                <a16:creationId xmlns:a16="http://schemas.microsoft.com/office/drawing/2014/main" id="{D5643780-12EC-4CBF-9CC0-CC464261B2F3}"/>
              </a:ext>
            </a:extLst>
          </p:cNvPr>
          <p:cNvSpPr/>
          <p:nvPr/>
        </p:nvSpPr>
        <p:spPr>
          <a:xfrm>
            <a:off x="0" y="3196960"/>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6</a:t>
            </a:r>
          </a:p>
        </p:txBody>
      </p:sp>
      <p:sp>
        <p:nvSpPr>
          <p:cNvPr id="30" name="Arrow: Pentagon 29">
            <a:extLst>
              <a:ext uri="{FF2B5EF4-FFF2-40B4-BE49-F238E27FC236}">
                <a16:creationId xmlns:a16="http://schemas.microsoft.com/office/drawing/2014/main" id="{6070C9A0-CAC6-4035-8D43-7D742020AD6C}"/>
              </a:ext>
            </a:extLst>
          </p:cNvPr>
          <p:cNvSpPr/>
          <p:nvPr/>
        </p:nvSpPr>
        <p:spPr>
          <a:xfrm>
            <a:off x="-6659" y="2729630"/>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5</a:t>
            </a:r>
          </a:p>
        </p:txBody>
      </p:sp>
      <p:sp>
        <p:nvSpPr>
          <p:cNvPr id="31" name="Arrow: Pentagon 30">
            <a:extLst>
              <a:ext uri="{FF2B5EF4-FFF2-40B4-BE49-F238E27FC236}">
                <a16:creationId xmlns:a16="http://schemas.microsoft.com/office/drawing/2014/main" id="{3228671E-BC35-4821-918D-99A45528DCEF}"/>
              </a:ext>
            </a:extLst>
          </p:cNvPr>
          <p:cNvSpPr/>
          <p:nvPr/>
        </p:nvSpPr>
        <p:spPr>
          <a:xfrm>
            <a:off x="0" y="2338866"/>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4</a:t>
            </a:r>
          </a:p>
        </p:txBody>
      </p:sp>
      <p:sp>
        <p:nvSpPr>
          <p:cNvPr id="32" name="Arrow: Pentagon 31">
            <a:extLst>
              <a:ext uri="{FF2B5EF4-FFF2-40B4-BE49-F238E27FC236}">
                <a16:creationId xmlns:a16="http://schemas.microsoft.com/office/drawing/2014/main" id="{0C0069DE-480A-4C19-A586-6653355671C4}"/>
              </a:ext>
            </a:extLst>
          </p:cNvPr>
          <p:cNvSpPr/>
          <p:nvPr/>
        </p:nvSpPr>
        <p:spPr>
          <a:xfrm>
            <a:off x="-6659" y="1961160"/>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3</a:t>
            </a:r>
          </a:p>
        </p:txBody>
      </p:sp>
      <p:sp>
        <p:nvSpPr>
          <p:cNvPr id="33" name="Arrow: Pentagon 32">
            <a:extLst>
              <a:ext uri="{FF2B5EF4-FFF2-40B4-BE49-F238E27FC236}">
                <a16:creationId xmlns:a16="http://schemas.microsoft.com/office/drawing/2014/main" id="{2EFDC38E-681E-4C7B-87C3-25704F106578}"/>
              </a:ext>
            </a:extLst>
          </p:cNvPr>
          <p:cNvSpPr/>
          <p:nvPr/>
        </p:nvSpPr>
        <p:spPr>
          <a:xfrm>
            <a:off x="-15535" y="574645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12</a:t>
            </a:r>
          </a:p>
        </p:txBody>
      </p:sp>
      <p:sp>
        <p:nvSpPr>
          <p:cNvPr id="34" name="Arrow: Pentagon 33">
            <a:extLst>
              <a:ext uri="{FF2B5EF4-FFF2-40B4-BE49-F238E27FC236}">
                <a16:creationId xmlns:a16="http://schemas.microsoft.com/office/drawing/2014/main" id="{2A284C14-3808-429C-AB67-4FA37D7F2CC5}"/>
              </a:ext>
            </a:extLst>
          </p:cNvPr>
          <p:cNvSpPr/>
          <p:nvPr/>
        </p:nvSpPr>
        <p:spPr>
          <a:xfrm>
            <a:off x="-15535" y="613558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13</a:t>
            </a:r>
          </a:p>
        </p:txBody>
      </p:sp>
      <p:sp>
        <p:nvSpPr>
          <p:cNvPr id="35" name="Arrow: Pentagon 34">
            <a:extLst>
              <a:ext uri="{FF2B5EF4-FFF2-40B4-BE49-F238E27FC236}">
                <a16:creationId xmlns:a16="http://schemas.microsoft.com/office/drawing/2014/main" id="{6C603633-B693-4163-917A-AB9BA6D3999F}"/>
              </a:ext>
            </a:extLst>
          </p:cNvPr>
          <p:cNvSpPr/>
          <p:nvPr/>
        </p:nvSpPr>
        <p:spPr>
          <a:xfrm>
            <a:off x="-15535" y="6515677"/>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14</a:t>
            </a:r>
          </a:p>
        </p:txBody>
      </p:sp>
      <p:sp>
        <p:nvSpPr>
          <p:cNvPr id="36" name="Arrow: Pentagon 35">
            <a:extLst>
              <a:ext uri="{FF2B5EF4-FFF2-40B4-BE49-F238E27FC236}">
                <a16:creationId xmlns:a16="http://schemas.microsoft.com/office/drawing/2014/main" id="{CE6B7AD9-CF72-4CE9-94EE-BB6C7338E1B3}"/>
              </a:ext>
            </a:extLst>
          </p:cNvPr>
          <p:cNvSpPr/>
          <p:nvPr/>
        </p:nvSpPr>
        <p:spPr>
          <a:xfrm>
            <a:off x="6038479" y="1226778"/>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15</a:t>
            </a:r>
          </a:p>
        </p:txBody>
      </p:sp>
      <p:sp>
        <p:nvSpPr>
          <p:cNvPr id="37" name="Arrow: Pentagon 36">
            <a:extLst>
              <a:ext uri="{FF2B5EF4-FFF2-40B4-BE49-F238E27FC236}">
                <a16:creationId xmlns:a16="http://schemas.microsoft.com/office/drawing/2014/main" id="{B2EA9536-E2FB-47A6-B8E2-399BFADE0EAF}"/>
              </a:ext>
            </a:extLst>
          </p:cNvPr>
          <p:cNvSpPr/>
          <p:nvPr/>
        </p:nvSpPr>
        <p:spPr>
          <a:xfrm>
            <a:off x="6038479" y="1603121"/>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16</a:t>
            </a:r>
          </a:p>
        </p:txBody>
      </p:sp>
      <p:sp>
        <p:nvSpPr>
          <p:cNvPr id="38" name="Arrow: Pentagon 37">
            <a:extLst>
              <a:ext uri="{FF2B5EF4-FFF2-40B4-BE49-F238E27FC236}">
                <a16:creationId xmlns:a16="http://schemas.microsoft.com/office/drawing/2014/main" id="{762E3104-3728-497B-AEF0-51A2B3B31043}"/>
              </a:ext>
            </a:extLst>
          </p:cNvPr>
          <p:cNvSpPr/>
          <p:nvPr/>
        </p:nvSpPr>
        <p:spPr>
          <a:xfrm>
            <a:off x="6038479" y="2770409"/>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19</a:t>
            </a:r>
          </a:p>
        </p:txBody>
      </p:sp>
      <p:sp>
        <p:nvSpPr>
          <p:cNvPr id="39" name="Arrow: Pentagon 38">
            <a:extLst>
              <a:ext uri="{FF2B5EF4-FFF2-40B4-BE49-F238E27FC236}">
                <a16:creationId xmlns:a16="http://schemas.microsoft.com/office/drawing/2014/main" id="{B68DFF00-3443-411D-ACE2-33FD4E12BECB}"/>
              </a:ext>
            </a:extLst>
          </p:cNvPr>
          <p:cNvSpPr/>
          <p:nvPr/>
        </p:nvSpPr>
        <p:spPr>
          <a:xfrm>
            <a:off x="6045694" y="3168425"/>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20</a:t>
            </a:r>
          </a:p>
        </p:txBody>
      </p:sp>
      <p:sp>
        <p:nvSpPr>
          <p:cNvPr id="40" name="Arrow: Pentagon 39">
            <a:extLst>
              <a:ext uri="{FF2B5EF4-FFF2-40B4-BE49-F238E27FC236}">
                <a16:creationId xmlns:a16="http://schemas.microsoft.com/office/drawing/2014/main" id="{CE933429-C55C-4A48-BFE0-049C1FDDDCF6}"/>
              </a:ext>
            </a:extLst>
          </p:cNvPr>
          <p:cNvSpPr/>
          <p:nvPr/>
        </p:nvSpPr>
        <p:spPr>
          <a:xfrm>
            <a:off x="6045694" y="3678300"/>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21</a:t>
            </a:r>
          </a:p>
        </p:txBody>
      </p:sp>
      <p:sp>
        <p:nvSpPr>
          <p:cNvPr id="41" name="Arrow: Pentagon 40">
            <a:extLst>
              <a:ext uri="{FF2B5EF4-FFF2-40B4-BE49-F238E27FC236}">
                <a16:creationId xmlns:a16="http://schemas.microsoft.com/office/drawing/2014/main" id="{27C5E676-ED8A-4A58-98C5-1650F0702FA2}"/>
              </a:ext>
            </a:extLst>
          </p:cNvPr>
          <p:cNvSpPr/>
          <p:nvPr/>
        </p:nvSpPr>
        <p:spPr>
          <a:xfrm>
            <a:off x="6045694" y="414886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22</a:t>
            </a:r>
          </a:p>
        </p:txBody>
      </p:sp>
      <p:sp>
        <p:nvSpPr>
          <p:cNvPr id="42" name="Arrow: Pentagon 41">
            <a:extLst>
              <a:ext uri="{FF2B5EF4-FFF2-40B4-BE49-F238E27FC236}">
                <a16:creationId xmlns:a16="http://schemas.microsoft.com/office/drawing/2014/main" id="{9DAECDFE-82B4-473E-8E81-DCD9F87C8670}"/>
              </a:ext>
            </a:extLst>
          </p:cNvPr>
          <p:cNvSpPr/>
          <p:nvPr/>
        </p:nvSpPr>
        <p:spPr>
          <a:xfrm>
            <a:off x="6038479" y="1996694"/>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17</a:t>
            </a:r>
          </a:p>
        </p:txBody>
      </p:sp>
      <p:sp>
        <p:nvSpPr>
          <p:cNvPr id="43" name="Arrow: Pentagon 42">
            <a:extLst>
              <a:ext uri="{FF2B5EF4-FFF2-40B4-BE49-F238E27FC236}">
                <a16:creationId xmlns:a16="http://schemas.microsoft.com/office/drawing/2014/main" id="{4315BBE0-F30B-4E63-8E5B-D8DF1F0A1939}"/>
              </a:ext>
            </a:extLst>
          </p:cNvPr>
          <p:cNvSpPr/>
          <p:nvPr/>
        </p:nvSpPr>
        <p:spPr>
          <a:xfrm>
            <a:off x="6045694" y="2393587"/>
            <a:ext cx="914400" cy="3284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18</a:t>
            </a:r>
          </a:p>
        </p:txBody>
      </p:sp>
    </p:spTree>
    <p:extLst>
      <p:ext uri="{BB962C8B-B14F-4D97-AF65-F5344CB8AC3E}">
        <p14:creationId xmlns:p14="http://schemas.microsoft.com/office/powerpoint/2010/main" val="20463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0FDEAE-79AF-49AA-ABE8-8206CCB1016B}"/>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DDC1250A-987B-4507-8AAD-6B8AE258EE7C}"/>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61A31D1A-700E-4704-A541-CD30962C756D}"/>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EVs Sale in India (FY 16 to FY 20)</a:t>
            </a:r>
          </a:p>
        </p:txBody>
      </p:sp>
      <p:sp>
        <p:nvSpPr>
          <p:cNvPr id="10" name="TextBox 9">
            <a:extLst>
              <a:ext uri="{FF2B5EF4-FFF2-40B4-BE49-F238E27FC236}">
                <a16:creationId xmlns:a16="http://schemas.microsoft.com/office/drawing/2014/main" id="{39D214BD-A501-4EE4-BAFF-3E6EF55180D6}"/>
              </a:ext>
            </a:extLst>
          </p:cNvPr>
          <p:cNvSpPr txBox="1"/>
          <p:nvPr/>
        </p:nvSpPr>
        <p:spPr>
          <a:xfrm>
            <a:off x="7813965" y="1682658"/>
            <a:ext cx="3948548" cy="3139321"/>
          </a:xfrm>
          <a:prstGeom prst="rect">
            <a:avLst/>
          </a:prstGeom>
          <a:noFill/>
        </p:spPr>
        <p:txBody>
          <a:bodyPr wrap="square">
            <a:spAutoFit/>
          </a:bodyPr>
          <a:lstStyle/>
          <a:p>
            <a:pPr marL="285750" indent="-285750" algn="just">
              <a:buFont typeface="Arial" panose="020B0604020202020204" pitchFamily="34" charset="0"/>
              <a:buChar char="•"/>
            </a:pPr>
            <a:r>
              <a:rPr lang="en-US" b="0" i="0" dirty="0">
                <a:solidFill>
                  <a:srgbClr val="212529"/>
                </a:solidFill>
                <a:effectLst/>
                <a:latin typeface="regular_medium"/>
              </a:rPr>
              <a:t>Kerala plans to have one million electric vehicles on the road by 2022 and 6,000 electric buses in service by 2025.</a:t>
            </a:r>
          </a:p>
          <a:p>
            <a:pPr algn="just"/>
            <a:endParaRPr lang="en-US" b="0" i="0" dirty="0">
              <a:solidFill>
                <a:srgbClr val="212529"/>
              </a:solidFill>
              <a:effectLst/>
              <a:latin typeface="regular_medium"/>
            </a:endParaRPr>
          </a:p>
          <a:p>
            <a:pPr marL="285750" indent="-285750" algn="just">
              <a:buFont typeface="Arial" panose="020B0604020202020204" pitchFamily="34" charset="0"/>
              <a:buChar char="•"/>
            </a:pPr>
            <a:r>
              <a:rPr lang="en-US" b="0" i="0" dirty="0">
                <a:solidFill>
                  <a:srgbClr val="212529"/>
                </a:solidFill>
                <a:effectLst/>
                <a:latin typeface="regular_medium"/>
              </a:rPr>
              <a:t>Telangana aims to </a:t>
            </a:r>
            <a:r>
              <a:rPr lang="en-US" dirty="0">
                <a:solidFill>
                  <a:srgbClr val="212529"/>
                </a:solidFill>
                <a:latin typeface="regular_medium"/>
              </a:rPr>
              <a:t>gain</a:t>
            </a:r>
            <a:r>
              <a:rPr lang="en-US" b="0" i="0" dirty="0">
                <a:solidFill>
                  <a:srgbClr val="212529"/>
                </a:solidFill>
                <a:effectLst/>
                <a:latin typeface="regular_medium"/>
              </a:rPr>
              <a:t> EV sales targets for 2025 to achieve 80% two and three wheelers, 70% commercial cars, 40% buses, 30% private cars, 15% electrification of all vehicles.</a:t>
            </a:r>
          </a:p>
        </p:txBody>
      </p:sp>
      <p:sp>
        <p:nvSpPr>
          <p:cNvPr id="11" name="TextBox 10">
            <a:extLst>
              <a:ext uri="{FF2B5EF4-FFF2-40B4-BE49-F238E27FC236}">
                <a16:creationId xmlns:a16="http://schemas.microsoft.com/office/drawing/2014/main" id="{73B76E01-1D6E-4657-92FE-66AED6F6A456}"/>
              </a:ext>
            </a:extLst>
          </p:cNvPr>
          <p:cNvSpPr txBox="1"/>
          <p:nvPr/>
        </p:nvSpPr>
        <p:spPr>
          <a:xfrm>
            <a:off x="276870" y="5732840"/>
            <a:ext cx="11388438" cy="923330"/>
          </a:xfrm>
          <a:prstGeom prst="rect">
            <a:avLst/>
          </a:prstGeom>
          <a:noFill/>
        </p:spPr>
        <p:txBody>
          <a:bodyPr wrap="square">
            <a:spAutoFit/>
          </a:bodyPr>
          <a:lstStyle/>
          <a:p>
            <a:pPr algn="just"/>
            <a:r>
              <a:rPr lang="en-US" b="0" i="0" dirty="0">
                <a:solidFill>
                  <a:srgbClr val="13293D"/>
                </a:solidFill>
                <a:effectLst/>
                <a:latin typeface="regular_medium"/>
              </a:rPr>
              <a:t>Following the launch of the FAME India program, which aims to transition towards e-mobility in the light of expanding international policy commitments and environmental difficulties, the EV market in India has gained substantial traction.</a:t>
            </a:r>
            <a:endParaRPr lang="en-US" dirty="0"/>
          </a:p>
        </p:txBody>
      </p:sp>
      <p:sp>
        <p:nvSpPr>
          <p:cNvPr id="12" name="TextBox 11">
            <a:extLst>
              <a:ext uri="{FF2B5EF4-FFF2-40B4-BE49-F238E27FC236}">
                <a16:creationId xmlns:a16="http://schemas.microsoft.com/office/drawing/2014/main" id="{5E6CD434-C0C2-4D41-9E5F-389ADC088378}"/>
              </a:ext>
            </a:extLst>
          </p:cNvPr>
          <p:cNvSpPr txBox="1"/>
          <p:nvPr/>
        </p:nvSpPr>
        <p:spPr>
          <a:xfrm>
            <a:off x="11762513" y="6518511"/>
            <a:ext cx="432327" cy="338554"/>
          </a:xfrm>
          <a:prstGeom prst="rect">
            <a:avLst/>
          </a:prstGeom>
          <a:noFill/>
        </p:spPr>
        <p:txBody>
          <a:bodyPr wrap="square" rtlCol="0">
            <a:spAutoFit/>
          </a:bodyPr>
          <a:lstStyle/>
          <a:p>
            <a:r>
              <a:rPr lang="en-US" sz="1600" dirty="0"/>
              <a:t>20</a:t>
            </a:r>
          </a:p>
        </p:txBody>
      </p:sp>
      <p:pic>
        <p:nvPicPr>
          <p:cNvPr id="3" name="Graphic 2">
            <a:extLst>
              <a:ext uri="{FF2B5EF4-FFF2-40B4-BE49-F238E27FC236}">
                <a16:creationId xmlns:a16="http://schemas.microsoft.com/office/drawing/2014/main" id="{86D95D97-3EE0-40FC-B5E1-30B8B2650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870" y="1077155"/>
            <a:ext cx="7462645" cy="4350328"/>
          </a:xfrm>
          <a:prstGeom prst="rect">
            <a:avLst/>
          </a:prstGeom>
        </p:spPr>
      </p:pic>
      <p:sp>
        <p:nvSpPr>
          <p:cNvPr id="13" name="Title 1">
            <a:extLst>
              <a:ext uri="{FF2B5EF4-FFF2-40B4-BE49-F238E27FC236}">
                <a16:creationId xmlns:a16="http://schemas.microsoft.com/office/drawing/2014/main" id="{E180F2D7-95AD-4C5D-BFA2-A599B0775204}"/>
              </a:ext>
            </a:extLst>
          </p:cNvPr>
          <p:cNvSpPr txBox="1">
            <a:spLocks/>
          </p:cNvSpPr>
          <p:nvPr/>
        </p:nvSpPr>
        <p:spPr>
          <a:xfrm>
            <a:off x="5839822" y="5427483"/>
            <a:ext cx="2590800"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Autocar India</a:t>
            </a:r>
            <a:endParaRPr lang="en-IN" sz="1400" cap="none" dirty="0">
              <a:solidFill>
                <a:schemeClr val="tx1"/>
              </a:solidFill>
              <a:latin typeface="+mn-lt"/>
            </a:endParaRPr>
          </a:p>
        </p:txBody>
      </p:sp>
    </p:spTree>
    <p:extLst>
      <p:ext uri="{BB962C8B-B14F-4D97-AF65-F5344CB8AC3E}">
        <p14:creationId xmlns:p14="http://schemas.microsoft.com/office/powerpoint/2010/main" val="380707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8C325D-49A8-4F0A-A0EF-BD4BE4331576}"/>
              </a:ext>
            </a:extLst>
          </p:cNvPr>
          <p:cNvSpPr txBox="1"/>
          <p:nvPr/>
        </p:nvSpPr>
        <p:spPr>
          <a:xfrm>
            <a:off x="595078" y="1316182"/>
            <a:ext cx="10640291" cy="369332"/>
          </a:xfrm>
          <a:prstGeom prst="rect">
            <a:avLst/>
          </a:prstGeom>
          <a:solidFill>
            <a:srgbClr val="92D050"/>
          </a:solidFill>
        </p:spPr>
        <p:txBody>
          <a:bodyPr wrap="square" rtlCol="0">
            <a:spAutoFit/>
          </a:bodyPr>
          <a:lstStyle/>
          <a:p>
            <a:r>
              <a:rPr lang="en-US" b="1" dirty="0">
                <a:solidFill>
                  <a:srgbClr val="13293D"/>
                </a:solidFill>
                <a:latin typeface="regular_medium"/>
                <a:ea typeface="+mj-ea"/>
              </a:rPr>
              <a:t>Segment                               FY 2020                              FY 2021                            Change</a:t>
            </a:r>
            <a:endParaRPr lang="en-IN" b="1" dirty="0">
              <a:solidFill>
                <a:srgbClr val="13293D"/>
              </a:solidFill>
              <a:latin typeface="regular_medium"/>
              <a:ea typeface="+mj-ea"/>
            </a:endParaRPr>
          </a:p>
        </p:txBody>
      </p:sp>
      <p:pic>
        <p:nvPicPr>
          <p:cNvPr id="6" name="Picture 5">
            <a:extLst>
              <a:ext uri="{FF2B5EF4-FFF2-40B4-BE49-F238E27FC236}">
                <a16:creationId xmlns:a16="http://schemas.microsoft.com/office/drawing/2014/main" id="{ADD4D9B6-D416-4616-B2BF-CB5A1CAA61F7}"/>
              </a:ext>
            </a:extLst>
          </p:cNvPr>
          <p:cNvPicPr>
            <a:picLocks noChangeAspect="1"/>
          </p:cNvPicPr>
          <p:nvPr/>
        </p:nvPicPr>
        <p:blipFill rotWithShape="1">
          <a:blip r:embed="rId2"/>
          <a:srcRect t="21362" b="23319"/>
          <a:stretch/>
        </p:blipFill>
        <p:spPr>
          <a:xfrm>
            <a:off x="595078" y="2208129"/>
            <a:ext cx="1177103" cy="651163"/>
          </a:xfrm>
          <a:prstGeom prst="rect">
            <a:avLst/>
          </a:prstGeom>
        </p:spPr>
      </p:pic>
      <p:sp>
        <p:nvSpPr>
          <p:cNvPr id="7" name="TextBox 6">
            <a:extLst>
              <a:ext uri="{FF2B5EF4-FFF2-40B4-BE49-F238E27FC236}">
                <a16:creationId xmlns:a16="http://schemas.microsoft.com/office/drawing/2014/main" id="{294A3E6E-40CC-4B0D-B033-74BDFF06E28C}"/>
              </a:ext>
            </a:extLst>
          </p:cNvPr>
          <p:cNvSpPr txBox="1"/>
          <p:nvPr/>
        </p:nvSpPr>
        <p:spPr>
          <a:xfrm>
            <a:off x="3476556" y="2302877"/>
            <a:ext cx="1177637" cy="461665"/>
          </a:xfrm>
          <a:prstGeom prst="rect">
            <a:avLst/>
          </a:prstGeom>
          <a:noFill/>
        </p:spPr>
        <p:txBody>
          <a:bodyPr wrap="square" rtlCol="0">
            <a:spAutoFit/>
          </a:bodyPr>
          <a:lstStyle/>
          <a:p>
            <a:pPr algn="ctr"/>
            <a:r>
              <a:rPr lang="en-US" sz="2400" dirty="0">
                <a:solidFill>
                  <a:srgbClr val="13293D"/>
                </a:solidFill>
                <a:latin typeface="regular_medium"/>
                <a:ea typeface="+mj-ea"/>
              </a:rPr>
              <a:t>2,814</a:t>
            </a:r>
            <a:endParaRPr lang="en-IN" sz="2400" dirty="0">
              <a:solidFill>
                <a:srgbClr val="13293D"/>
              </a:solidFill>
              <a:latin typeface="regular_medium"/>
              <a:ea typeface="+mj-ea"/>
            </a:endParaRPr>
          </a:p>
        </p:txBody>
      </p:sp>
      <p:sp>
        <p:nvSpPr>
          <p:cNvPr id="8" name="TextBox 7">
            <a:extLst>
              <a:ext uri="{FF2B5EF4-FFF2-40B4-BE49-F238E27FC236}">
                <a16:creationId xmlns:a16="http://schemas.microsoft.com/office/drawing/2014/main" id="{943E5A8F-C535-4AA7-B5C3-42D445DD672C}"/>
              </a:ext>
            </a:extLst>
          </p:cNvPr>
          <p:cNvSpPr txBox="1"/>
          <p:nvPr/>
        </p:nvSpPr>
        <p:spPr>
          <a:xfrm>
            <a:off x="6413988" y="2302877"/>
            <a:ext cx="1177637" cy="461665"/>
          </a:xfrm>
          <a:prstGeom prst="rect">
            <a:avLst/>
          </a:prstGeom>
          <a:noFill/>
        </p:spPr>
        <p:txBody>
          <a:bodyPr wrap="square" rtlCol="0">
            <a:spAutoFit/>
          </a:bodyPr>
          <a:lstStyle/>
          <a:p>
            <a:pPr algn="ctr"/>
            <a:r>
              <a:rPr lang="en-US" sz="2400" dirty="0">
                <a:solidFill>
                  <a:srgbClr val="13293D"/>
                </a:solidFill>
                <a:latin typeface="regular_medium"/>
                <a:ea typeface="+mj-ea"/>
              </a:rPr>
              <a:t>5,905</a:t>
            </a:r>
            <a:endParaRPr lang="en-IN" sz="2400" dirty="0">
              <a:solidFill>
                <a:srgbClr val="13293D"/>
              </a:solidFill>
              <a:latin typeface="regular_medium"/>
              <a:ea typeface="+mj-ea"/>
            </a:endParaRPr>
          </a:p>
        </p:txBody>
      </p:sp>
      <p:sp>
        <p:nvSpPr>
          <p:cNvPr id="9" name="TextBox 8">
            <a:extLst>
              <a:ext uri="{FF2B5EF4-FFF2-40B4-BE49-F238E27FC236}">
                <a16:creationId xmlns:a16="http://schemas.microsoft.com/office/drawing/2014/main" id="{B89720B1-7F94-45DE-9FC6-96CEAEA47320}"/>
              </a:ext>
            </a:extLst>
          </p:cNvPr>
          <p:cNvSpPr txBox="1"/>
          <p:nvPr/>
        </p:nvSpPr>
        <p:spPr>
          <a:xfrm>
            <a:off x="9240580" y="2302877"/>
            <a:ext cx="1399041" cy="461665"/>
          </a:xfrm>
          <a:prstGeom prst="rect">
            <a:avLst/>
          </a:prstGeom>
          <a:noFill/>
        </p:spPr>
        <p:txBody>
          <a:bodyPr wrap="square" rtlCol="0">
            <a:spAutoFit/>
          </a:bodyPr>
          <a:lstStyle/>
          <a:p>
            <a:pPr algn="ctr"/>
            <a:r>
              <a:rPr lang="en-US" sz="2400" dirty="0">
                <a:solidFill>
                  <a:srgbClr val="13293D"/>
                </a:solidFill>
                <a:latin typeface="regular_medium"/>
                <a:ea typeface="+mj-ea"/>
              </a:rPr>
              <a:t>109.84%</a:t>
            </a:r>
            <a:endParaRPr lang="en-IN" sz="2400" dirty="0">
              <a:solidFill>
                <a:srgbClr val="13293D"/>
              </a:solidFill>
              <a:latin typeface="regular_medium"/>
              <a:ea typeface="+mj-ea"/>
            </a:endParaRPr>
          </a:p>
        </p:txBody>
      </p:sp>
      <p:sp>
        <p:nvSpPr>
          <p:cNvPr id="11" name="TextBox 10">
            <a:extLst>
              <a:ext uri="{FF2B5EF4-FFF2-40B4-BE49-F238E27FC236}">
                <a16:creationId xmlns:a16="http://schemas.microsoft.com/office/drawing/2014/main" id="{80B4A282-1B4F-47D0-87AA-48972581D007}"/>
              </a:ext>
            </a:extLst>
          </p:cNvPr>
          <p:cNvSpPr txBox="1"/>
          <p:nvPr/>
        </p:nvSpPr>
        <p:spPr>
          <a:xfrm>
            <a:off x="3476555" y="3453360"/>
            <a:ext cx="1510414" cy="461665"/>
          </a:xfrm>
          <a:prstGeom prst="rect">
            <a:avLst/>
          </a:prstGeom>
          <a:noFill/>
        </p:spPr>
        <p:txBody>
          <a:bodyPr wrap="square" rtlCol="0">
            <a:spAutoFit/>
          </a:bodyPr>
          <a:lstStyle/>
          <a:p>
            <a:pPr algn="ctr"/>
            <a:r>
              <a:rPr lang="en-US" sz="2400" dirty="0">
                <a:solidFill>
                  <a:srgbClr val="13293D"/>
                </a:solidFill>
                <a:latin typeface="regular_medium"/>
                <a:ea typeface="+mj-ea"/>
              </a:rPr>
              <a:t>1,52,000</a:t>
            </a:r>
            <a:endParaRPr lang="en-IN" sz="2400" dirty="0">
              <a:solidFill>
                <a:srgbClr val="13293D"/>
              </a:solidFill>
              <a:latin typeface="regular_medium"/>
              <a:ea typeface="+mj-ea"/>
            </a:endParaRPr>
          </a:p>
        </p:txBody>
      </p:sp>
      <p:sp>
        <p:nvSpPr>
          <p:cNvPr id="12" name="TextBox 11">
            <a:extLst>
              <a:ext uri="{FF2B5EF4-FFF2-40B4-BE49-F238E27FC236}">
                <a16:creationId xmlns:a16="http://schemas.microsoft.com/office/drawing/2014/main" id="{283B6096-70D6-4B70-BC3F-2743D0D3AA31}"/>
              </a:ext>
            </a:extLst>
          </p:cNvPr>
          <p:cNvSpPr txBox="1"/>
          <p:nvPr/>
        </p:nvSpPr>
        <p:spPr>
          <a:xfrm>
            <a:off x="6413987" y="3453360"/>
            <a:ext cx="1510413" cy="461665"/>
          </a:xfrm>
          <a:prstGeom prst="rect">
            <a:avLst/>
          </a:prstGeom>
          <a:noFill/>
        </p:spPr>
        <p:txBody>
          <a:bodyPr wrap="square" rtlCol="0">
            <a:spAutoFit/>
          </a:bodyPr>
          <a:lstStyle/>
          <a:p>
            <a:pPr algn="ctr"/>
            <a:r>
              <a:rPr lang="en-US" sz="2400" dirty="0">
                <a:solidFill>
                  <a:srgbClr val="13293D"/>
                </a:solidFill>
                <a:latin typeface="regular_medium"/>
                <a:ea typeface="+mj-ea"/>
              </a:rPr>
              <a:t>1,43,837</a:t>
            </a:r>
            <a:endParaRPr lang="en-IN" sz="2400" dirty="0">
              <a:solidFill>
                <a:srgbClr val="13293D"/>
              </a:solidFill>
              <a:latin typeface="regular_medium"/>
              <a:ea typeface="+mj-ea"/>
            </a:endParaRPr>
          </a:p>
        </p:txBody>
      </p:sp>
      <p:sp>
        <p:nvSpPr>
          <p:cNvPr id="13" name="TextBox 12">
            <a:extLst>
              <a:ext uri="{FF2B5EF4-FFF2-40B4-BE49-F238E27FC236}">
                <a16:creationId xmlns:a16="http://schemas.microsoft.com/office/drawing/2014/main" id="{9BFA661B-FBB7-4175-96FE-30D27AD226E0}"/>
              </a:ext>
            </a:extLst>
          </p:cNvPr>
          <p:cNvSpPr txBox="1"/>
          <p:nvPr/>
        </p:nvSpPr>
        <p:spPr>
          <a:xfrm>
            <a:off x="9240580" y="3453360"/>
            <a:ext cx="1177637" cy="461665"/>
          </a:xfrm>
          <a:prstGeom prst="rect">
            <a:avLst/>
          </a:prstGeom>
          <a:noFill/>
        </p:spPr>
        <p:txBody>
          <a:bodyPr wrap="square" rtlCol="0">
            <a:spAutoFit/>
          </a:bodyPr>
          <a:lstStyle/>
          <a:p>
            <a:pPr algn="ctr"/>
            <a:r>
              <a:rPr lang="en-US" sz="2400" dirty="0">
                <a:solidFill>
                  <a:srgbClr val="13293D"/>
                </a:solidFill>
                <a:latin typeface="regular_medium"/>
                <a:ea typeface="+mj-ea"/>
              </a:rPr>
              <a:t>-5.37%</a:t>
            </a:r>
            <a:endParaRPr lang="en-IN" sz="2400" dirty="0">
              <a:solidFill>
                <a:srgbClr val="13293D"/>
              </a:solidFill>
              <a:latin typeface="regular_medium"/>
              <a:ea typeface="+mj-ea"/>
            </a:endParaRPr>
          </a:p>
        </p:txBody>
      </p:sp>
      <p:pic>
        <p:nvPicPr>
          <p:cNvPr id="15" name="Picture 14">
            <a:extLst>
              <a:ext uri="{FF2B5EF4-FFF2-40B4-BE49-F238E27FC236}">
                <a16:creationId xmlns:a16="http://schemas.microsoft.com/office/drawing/2014/main" id="{0D494E89-7C95-49BF-898C-E70DF81B42F9}"/>
              </a:ext>
            </a:extLst>
          </p:cNvPr>
          <p:cNvPicPr>
            <a:picLocks noChangeAspect="1"/>
          </p:cNvPicPr>
          <p:nvPr/>
        </p:nvPicPr>
        <p:blipFill rotWithShape="1">
          <a:blip r:embed="rId3"/>
          <a:srcRect t="13904" b="9715"/>
          <a:stretch/>
        </p:blipFill>
        <p:spPr>
          <a:xfrm>
            <a:off x="595078" y="3351129"/>
            <a:ext cx="1213200" cy="651163"/>
          </a:xfrm>
          <a:prstGeom prst="rect">
            <a:avLst/>
          </a:prstGeom>
        </p:spPr>
      </p:pic>
      <p:sp>
        <p:nvSpPr>
          <p:cNvPr id="16" name="TextBox 15">
            <a:extLst>
              <a:ext uri="{FF2B5EF4-FFF2-40B4-BE49-F238E27FC236}">
                <a16:creationId xmlns:a16="http://schemas.microsoft.com/office/drawing/2014/main" id="{DC088124-143F-4C98-BC89-C107FB4AEDEA}"/>
              </a:ext>
            </a:extLst>
          </p:cNvPr>
          <p:cNvSpPr txBox="1"/>
          <p:nvPr/>
        </p:nvSpPr>
        <p:spPr>
          <a:xfrm>
            <a:off x="3476555" y="4596360"/>
            <a:ext cx="1510413" cy="461665"/>
          </a:xfrm>
          <a:prstGeom prst="rect">
            <a:avLst/>
          </a:prstGeom>
          <a:noFill/>
        </p:spPr>
        <p:txBody>
          <a:bodyPr wrap="square" rtlCol="0">
            <a:spAutoFit/>
          </a:bodyPr>
          <a:lstStyle/>
          <a:p>
            <a:pPr algn="ctr"/>
            <a:r>
              <a:rPr lang="en-US" sz="2400" dirty="0">
                <a:solidFill>
                  <a:srgbClr val="13293D"/>
                </a:solidFill>
                <a:latin typeface="regular_medium"/>
                <a:ea typeface="+mj-ea"/>
              </a:rPr>
              <a:t>1,40,683</a:t>
            </a:r>
            <a:endParaRPr lang="en-IN" sz="2400" dirty="0">
              <a:solidFill>
                <a:srgbClr val="13293D"/>
              </a:solidFill>
              <a:latin typeface="regular_medium"/>
              <a:ea typeface="+mj-ea"/>
            </a:endParaRPr>
          </a:p>
        </p:txBody>
      </p:sp>
      <p:sp>
        <p:nvSpPr>
          <p:cNvPr id="17" name="TextBox 16">
            <a:extLst>
              <a:ext uri="{FF2B5EF4-FFF2-40B4-BE49-F238E27FC236}">
                <a16:creationId xmlns:a16="http://schemas.microsoft.com/office/drawing/2014/main" id="{27A67FF5-7B7A-4BFA-8482-87584AD1F2CA}"/>
              </a:ext>
            </a:extLst>
          </p:cNvPr>
          <p:cNvSpPr txBox="1"/>
          <p:nvPr/>
        </p:nvSpPr>
        <p:spPr>
          <a:xfrm>
            <a:off x="6434833" y="4596360"/>
            <a:ext cx="1316182" cy="461665"/>
          </a:xfrm>
          <a:prstGeom prst="rect">
            <a:avLst/>
          </a:prstGeom>
          <a:noFill/>
        </p:spPr>
        <p:txBody>
          <a:bodyPr wrap="square" rtlCol="0">
            <a:spAutoFit/>
          </a:bodyPr>
          <a:lstStyle/>
          <a:p>
            <a:pPr algn="ctr"/>
            <a:r>
              <a:rPr lang="en-US" sz="2400" dirty="0">
                <a:solidFill>
                  <a:srgbClr val="13293D"/>
                </a:solidFill>
                <a:latin typeface="regular_medium"/>
                <a:ea typeface="+mj-ea"/>
              </a:rPr>
              <a:t>88,378</a:t>
            </a:r>
            <a:endParaRPr lang="en-IN" sz="2400" dirty="0">
              <a:solidFill>
                <a:srgbClr val="13293D"/>
              </a:solidFill>
              <a:latin typeface="regular_medium"/>
              <a:ea typeface="+mj-ea"/>
            </a:endParaRPr>
          </a:p>
        </p:txBody>
      </p:sp>
      <p:sp>
        <p:nvSpPr>
          <p:cNvPr id="18" name="TextBox 17">
            <a:extLst>
              <a:ext uri="{FF2B5EF4-FFF2-40B4-BE49-F238E27FC236}">
                <a16:creationId xmlns:a16="http://schemas.microsoft.com/office/drawing/2014/main" id="{58A4817C-1117-4CF5-A521-00A5FDC8E899}"/>
              </a:ext>
            </a:extLst>
          </p:cNvPr>
          <p:cNvSpPr txBox="1"/>
          <p:nvPr/>
        </p:nvSpPr>
        <p:spPr>
          <a:xfrm>
            <a:off x="9240580" y="4596360"/>
            <a:ext cx="1399040" cy="461665"/>
          </a:xfrm>
          <a:prstGeom prst="rect">
            <a:avLst/>
          </a:prstGeom>
          <a:noFill/>
        </p:spPr>
        <p:txBody>
          <a:bodyPr wrap="square" rtlCol="0">
            <a:spAutoFit/>
          </a:bodyPr>
          <a:lstStyle/>
          <a:p>
            <a:pPr algn="ctr"/>
            <a:r>
              <a:rPr lang="en-US" sz="2400" dirty="0">
                <a:solidFill>
                  <a:srgbClr val="13293D"/>
                </a:solidFill>
                <a:latin typeface="regular_medium"/>
                <a:ea typeface="+mj-ea"/>
              </a:rPr>
              <a:t>-37.18%</a:t>
            </a:r>
            <a:endParaRPr lang="en-IN" sz="2400" dirty="0">
              <a:solidFill>
                <a:srgbClr val="13293D"/>
              </a:solidFill>
              <a:latin typeface="regular_medium"/>
              <a:ea typeface="+mj-ea"/>
            </a:endParaRPr>
          </a:p>
        </p:txBody>
      </p:sp>
      <p:sp>
        <p:nvSpPr>
          <p:cNvPr id="22" name="Title 1">
            <a:extLst>
              <a:ext uri="{FF2B5EF4-FFF2-40B4-BE49-F238E27FC236}">
                <a16:creationId xmlns:a16="http://schemas.microsoft.com/office/drawing/2014/main" id="{8A7AF8E7-0E58-4A30-A223-0FCCDE8500FE}"/>
              </a:ext>
            </a:extLst>
          </p:cNvPr>
          <p:cNvSpPr txBox="1">
            <a:spLocks/>
          </p:cNvSpPr>
          <p:nvPr/>
        </p:nvSpPr>
        <p:spPr>
          <a:xfrm>
            <a:off x="9746804" y="6181587"/>
            <a:ext cx="2590800"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Autocar India</a:t>
            </a:r>
            <a:endParaRPr lang="en-IN" sz="1400" cap="none" dirty="0">
              <a:solidFill>
                <a:schemeClr val="tx1"/>
              </a:solidFill>
              <a:latin typeface="+mn-lt"/>
            </a:endParaRPr>
          </a:p>
        </p:txBody>
      </p:sp>
      <p:sp>
        <p:nvSpPr>
          <p:cNvPr id="23" name="Title 1">
            <a:extLst>
              <a:ext uri="{FF2B5EF4-FFF2-40B4-BE49-F238E27FC236}">
                <a16:creationId xmlns:a16="http://schemas.microsoft.com/office/drawing/2014/main" id="{BA4C2322-CED6-436C-81A7-D9B3FE92A0FD}"/>
              </a:ext>
            </a:extLst>
          </p:cNvPr>
          <p:cNvSpPr txBox="1">
            <a:spLocks/>
          </p:cNvSpPr>
          <p:nvPr/>
        </p:nvSpPr>
        <p:spPr>
          <a:xfrm>
            <a:off x="595078" y="5369211"/>
            <a:ext cx="11181285" cy="854469"/>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kumimoji="0" lang="en-US" sz="1800" b="0" i="0" u="none" strike="noStrike" kern="1200" cap="none" spc="0" normalizeH="0" baseline="0" noProof="0" dirty="0">
                <a:ln>
                  <a:noFill/>
                </a:ln>
                <a:solidFill>
                  <a:srgbClr val="13293D"/>
                </a:solidFill>
                <a:effectLst/>
                <a:uLnTx/>
                <a:uFillTx/>
                <a:latin typeface="regular_medium"/>
                <a:cs typeface="+mn-cs"/>
              </a:rPr>
              <a:t>The COVID-19 epidemic has had an influence on the Indian electric vehicle market, causing supply chain delays and the closure of production plants as a result of ongoing lockdowns and travel restrictions across the country.</a:t>
            </a:r>
            <a:endParaRPr lang="en-IN" sz="1600" cap="none" dirty="0">
              <a:solidFill>
                <a:schemeClr val="tx1"/>
              </a:solidFill>
              <a:latin typeface="+mn-lt"/>
            </a:endParaRPr>
          </a:p>
        </p:txBody>
      </p:sp>
      <p:pic>
        <p:nvPicPr>
          <p:cNvPr id="5" name="Picture 4">
            <a:extLst>
              <a:ext uri="{FF2B5EF4-FFF2-40B4-BE49-F238E27FC236}">
                <a16:creationId xmlns:a16="http://schemas.microsoft.com/office/drawing/2014/main" id="{CE1C8D3B-8B52-4C94-9BC3-190E3D08B599}"/>
              </a:ext>
            </a:extLst>
          </p:cNvPr>
          <p:cNvPicPr>
            <a:picLocks noChangeAspect="1"/>
          </p:cNvPicPr>
          <p:nvPr/>
        </p:nvPicPr>
        <p:blipFill rotWithShape="1">
          <a:blip r:embed="rId4"/>
          <a:srcRect t="12083" b="13616"/>
          <a:stretch/>
        </p:blipFill>
        <p:spPr>
          <a:xfrm>
            <a:off x="595079" y="4418416"/>
            <a:ext cx="1213200" cy="654579"/>
          </a:xfrm>
          <a:prstGeom prst="rect">
            <a:avLst/>
          </a:prstGeom>
        </p:spPr>
      </p:pic>
      <p:grpSp>
        <p:nvGrpSpPr>
          <p:cNvPr id="36" name="Group 35">
            <a:extLst>
              <a:ext uri="{FF2B5EF4-FFF2-40B4-BE49-F238E27FC236}">
                <a16:creationId xmlns:a16="http://schemas.microsoft.com/office/drawing/2014/main" id="{F98FF015-71DA-4EE8-B58D-7D6EED56C1DA}"/>
              </a:ext>
            </a:extLst>
          </p:cNvPr>
          <p:cNvGrpSpPr/>
          <p:nvPr/>
        </p:nvGrpSpPr>
        <p:grpSpPr>
          <a:xfrm>
            <a:off x="3775897" y="1696069"/>
            <a:ext cx="4640206" cy="4820383"/>
            <a:chOff x="7660892" y="3400808"/>
            <a:chExt cx="299886" cy="317291"/>
          </a:xfrm>
          <a:solidFill>
            <a:schemeClr val="accent3">
              <a:alpha val="10000"/>
            </a:schemeClr>
          </a:solidFill>
        </p:grpSpPr>
        <p:sp>
          <p:nvSpPr>
            <p:cNvPr id="37" name="Freeform: Shape 36">
              <a:extLst>
                <a:ext uri="{FF2B5EF4-FFF2-40B4-BE49-F238E27FC236}">
                  <a16:creationId xmlns:a16="http://schemas.microsoft.com/office/drawing/2014/main" id="{EA057E3A-1006-43F2-B875-3DAA6440C64C}"/>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grpFill/>
            <a:ln w="360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6BBFF82-BD87-4801-A749-73F7F97AE44B}"/>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grpFill/>
            <a:ln w="360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AE250E5E-2330-4830-951F-6BC50BA3A975}"/>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grpFill/>
            <a:ln w="3604" cap="flat">
              <a:noFill/>
              <a:prstDash val="solid"/>
              <a:miter/>
            </a:ln>
          </p:spPr>
          <p:txBody>
            <a:bodyPr rtlCol="0" anchor="ctr"/>
            <a:lstStyle/>
            <a:p>
              <a:endParaRPr lang="en-US" dirty="0"/>
            </a:p>
          </p:txBody>
        </p:sp>
      </p:grpSp>
      <p:sp>
        <p:nvSpPr>
          <p:cNvPr id="24" name="Rectangle 23">
            <a:extLst>
              <a:ext uri="{FF2B5EF4-FFF2-40B4-BE49-F238E27FC236}">
                <a16:creationId xmlns:a16="http://schemas.microsoft.com/office/drawing/2014/main" id="{C85523EC-8E33-48F6-9783-278DF4D03FB1}"/>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D688FA77-B5AD-4EE6-80F5-8D136B8DA93A}"/>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72D4506F-210A-450A-A8A5-2C6089851EA3}"/>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EVs Sale in India (FY 21)</a:t>
            </a:r>
          </a:p>
        </p:txBody>
      </p:sp>
      <p:sp>
        <p:nvSpPr>
          <p:cNvPr id="27" name="TextBox 26">
            <a:extLst>
              <a:ext uri="{FF2B5EF4-FFF2-40B4-BE49-F238E27FC236}">
                <a16:creationId xmlns:a16="http://schemas.microsoft.com/office/drawing/2014/main" id="{019E0740-0903-411B-9CC4-C8AD7BC42A60}"/>
              </a:ext>
            </a:extLst>
          </p:cNvPr>
          <p:cNvSpPr txBox="1"/>
          <p:nvPr/>
        </p:nvSpPr>
        <p:spPr>
          <a:xfrm>
            <a:off x="11762513" y="6518511"/>
            <a:ext cx="432327" cy="338554"/>
          </a:xfrm>
          <a:prstGeom prst="rect">
            <a:avLst/>
          </a:prstGeom>
          <a:noFill/>
        </p:spPr>
        <p:txBody>
          <a:bodyPr wrap="square" rtlCol="0">
            <a:spAutoFit/>
          </a:bodyPr>
          <a:lstStyle/>
          <a:p>
            <a:r>
              <a:rPr lang="en-US" sz="1600" dirty="0"/>
              <a:t>21</a:t>
            </a:r>
          </a:p>
        </p:txBody>
      </p:sp>
    </p:spTree>
    <p:extLst>
      <p:ext uri="{BB962C8B-B14F-4D97-AF65-F5344CB8AC3E}">
        <p14:creationId xmlns:p14="http://schemas.microsoft.com/office/powerpoint/2010/main" val="159976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2FE1293E-2AA5-4552-8111-A96896C3883B}"/>
              </a:ext>
            </a:extLst>
          </p:cNvPr>
          <p:cNvSpPr/>
          <p:nvPr/>
        </p:nvSpPr>
        <p:spPr>
          <a:xfrm>
            <a:off x="276870" y="988433"/>
            <a:ext cx="2491444" cy="5786437"/>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20" name="Picture 119">
            <a:extLst>
              <a:ext uri="{FF2B5EF4-FFF2-40B4-BE49-F238E27FC236}">
                <a16:creationId xmlns:a16="http://schemas.microsoft.com/office/drawing/2014/main" id="{01390BB2-13CE-4D34-BD9C-976723CDCB8B}"/>
              </a:ext>
            </a:extLst>
          </p:cNvPr>
          <p:cNvPicPr>
            <a:picLocks noChangeAspect="1"/>
          </p:cNvPicPr>
          <p:nvPr/>
        </p:nvPicPr>
        <p:blipFill>
          <a:blip r:embed="rId2"/>
          <a:stretch>
            <a:fillRect/>
          </a:stretch>
        </p:blipFill>
        <p:spPr>
          <a:xfrm>
            <a:off x="608737" y="1071563"/>
            <a:ext cx="1440000" cy="1440000"/>
          </a:xfrm>
          <a:prstGeom prst="rect">
            <a:avLst/>
          </a:prstGeom>
        </p:spPr>
      </p:pic>
      <p:pic>
        <p:nvPicPr>
          <p:cNvPr id="122" name="Picture 121">
            <a:extLst>
              <a:ext uri="{FF2B5EF4-FFF2-40B4-BE49-F238E27FC236}">
                <a16:creationId xmlns:a16="http://schemas.microsoft.com/office/drawing/2014/main" id="{5D1DC138-89BB-4702-9E66-2D2C94386647}"/>
              </a:ext>
            </a:extLst>
          </p:cNvPr>
          <p:cNvPicPr>
            <a:picLocks noChangeAspect="1"/>
          </p:cNvPicPr>
          <p:nvPr/>
        </p:nvPicPr>
        <p:blipFill>
          <a:blip r:embed="rId3"/>
          <a:stretch>
            <a:fillRect/>
          </a:stretch>
        </p:blipFill>
        <p:spPr>
          <a:xfrm>
            <a:off x="608737" y="2511563"/>
            <a:ext cx="1440000" cy="1440000"/>
          </a:xfrm>
          <a:prstGeom prst="rect">
            <a:avLst/>
          </a:prstGeom>
        </p:spPr>
      </p:pic>
      <p:pic>
        <p:nvPicPr>
          <p:cNvPr id="124" name="Picture 123">
            <a:extLst>
              <a:ext uri="{FF2B5EF4-FFF2-40B4-BE49-F238E27FC236}">
                <a16:creationId xmlns:a16="http://schemas.microsoft.com/office/drawing/2014/main" id="{A52775A3-8FFE-4F33-935F-C0991F5BFD47}"/>
              </a:ext>
            </a:extLst>
          </p:cNvPr>
          <p:cNvPicPr>
            <a:picLocks noChangeAspect="1"/>
          </p:cNvPicPr>
          <p:nvPr/>
        </p:nvPicPr>
        <p:blipFill>
          <a:blip r:embed="rId4"/>
          <a:stretch>
            <a:fillRect/>
          </a:stretch>
        </p:blipFill>
        <p:spPr>
          <a:xfrm>
            <a:off x="608737" y="3964781"/>
            <a:ext cx="1440000" cy="1440000"/>
          </a:xfrm>
          <a:prstGeom prst="rect">
            <a:avLst/>
          </a:prstGeom>
        </p:spPr>
      </p:pic>
      <p:pic>
        <p:nvPicPr>
          <p:cNvPr id="126" name="Picture 125">
            <a:extLst>
              <a:ext uri="{FF2B5EF4-FFF2-40B4-BE49-F238E27FC236}">
                <a16:creationId xmlns:a16="http://schemas.microsoft.com/office/drawing/2014/main" id="{78EEF2E6-F964-4D0E-AEFE-71060E528D09}"/>
              </a:ext>
            </a:extLst>
          </p:cNvPr>
          <p:cNvPicPr>
            <a:picLocks noChangeAspect="1"/>
          </p:cNvPicPr>
          <p:nvPr/>
        </p:nvPicPr>
        <p:blipFill>
          <a:blip r:embed="rId5"/>
          <a:stretch>
            <a:fillRect/>
          </a:stretch>
        </p:blipFill>
        <p:spPr>
          <a:xfrm>
            <a:off x="608737" y="5391563"/>
            <a:ext cx="1440000" cy="1440000"/>
          </a:xfrm>
          <a:prstGeom prst="rect">
            <a:avLst/>
          </a:prstGeom>
        </p:spPr>
      </p:pic>
      <p:sp>
        <p:nvSpPr>
          <p:cNvPr id="127" name="Flowchart: Alternate Process 126">
            <a:extLst>
              <a:ext uri="{FF2B5EF4-FFF2-40B4-BE49-F238E27FC236}">
                <a16:creationId xmlns:a16="http://schemas.microsoft.com/office/drawing/2014/main" id="{978A3ADF-A389-4E5F-9D09-D03CAFD20C34}"/>
              </a:ext>
            </a:extLst>
          </p:cNvPr>
          <p:cNvSpPr/>
          <p:nvPr/>
        </p:nvSpPr>
        <p:spPr>
          <a:xfrm>
            <a:off x="3057524" y="1016143"/>
            <a:ext cx="6086475" cy="1440000"/>
          </a:xfrm>
          <a:prstGeom prst="flowChartAlternateProcess">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600">
              <a:latin typeface="regular_medium"/>
            </a:endParaRPr>
          </a:p>
        </p:txBody>
      </p:sp>
      <p:sp>
        <p:nvSpPr>
          <p:cNvPr id="267" name="Flowchart: Alternate Process 266">
            <a:extLst>
              <a:ext uri="{FF2B5EF4-FFF2-40B4-BE49-F238E27FC236}">
                <a16:creationId xmlns:a16="http://schemas.microsoft.com/office/drawing/2014/main" id="{DD913EE3-52DB-45AE-8CB7-54FD65002C8C}"/>
              </a:ext>
            </a:extLst>
          </p:cNvPr>
          <p:cNvSpPr/>
          <p:nvPr/>
        </p:nvSpPr>
        <p:spPr>
          <a:xfrm>
            <a:off x="3057524" y="2483216"/>
            <a:ext cx="6086475" cy="1440000"/>
          </a:xfrm>
          <a:prstGeom prst="flowChartAlternateProcess">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600">
              <a:latin typeface="regular_medium"/>
            </a:endParaRPr>
          </a:p>
        </p:txBody>
      </p:sp>
      <p:sp>
        <p:nvSpPr>
          <p:cNvPr id="268" name="Flowchart: Alternate Process 267">
            <a:extLst>
              <a:ext uri="{FF2B5EF4-FFF2-40B4-BE49-F238E27FC236}">
                <a16:creationId xmlns:a16="http://schemas.microsoft.com/office/drawing/2014/main" id="{E865BB68-BE4F-4EAE-AFC7-D06AF24C5112}"/>
              </a:ext>
            </a:extLst>
          </p:cNvPr>
          <p:cNvSpPr/>
          <p:nvPr/>
        </p:nvSpPr>
        <p:spPr>
          <a:xfrm>
            <a:off x="3052762" y="3951563"/>
            <a:ext cx="6086475" cy="1440000"/>
          </a:xfrm>
          <a:prstGeom prst="flowChartAlternateProcess">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600">
              <a:latin typeface="regular_medium"/>
            </a:endParaRPr>
          </a:p>
        </p:txBody>
      </p:sp>
      <p:sp>
        <p:nvSpPr>
          <p:cNvPr id="269" name="Flowchart: Alternate Process 268">
            <a:extLst>
              <a:ext uri="{FF2B5EF4-FFF2-40B4-BE49-F238E27FC236}">
                <a16:creationId xmlns:a16="http://schemas.microsoft.com/office/drawing/2014/main" id="{AEA5FD5D-D4A3-4514-8137-C0C9D6FC0EE7}"/>
              </a:ext>
            </a:extLst>
          </p:cNvPr>
          <p:cNvSpPr/>
          <p:nvPr/>
        </p:nvSpPr>
        <p:spPr>
          <a:xfrm>
            <a:off x="3066616" y="5417999"/>
            <a:ext cx="6086475" cy="1440000"/>
          </a:xfrm>
          <a:prstGeom prst="flowChartAlternateProcess">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256" name="Picture 255">
            <a:extLst>
              <a:ext uri="{FF2B5EF4-FFF2-40B4-BE49-F238E27FC236}">
                <a16:creationId xmlns:a16="http://schemas.microsoft.com/office/drawing/2014/main" id="{1776827D-C047-4887-858A-7B8A7E1FCF4B}"/>
              </a:ext>
            </a:extLst>
          </p:cNvPr>
          <p:cNvPicPr>
            <a:picLocks noChangeAspect="1"/>
          </p:cNvPicPr>
          <p:nvPr/>
        </p:nvPicPr>
        <p:blipFill>
          <a:blip r:embed="rId6"/>
          <a:stretch>
            <a:fillRect/>
          </a:stretch>
        </p:blipFill>
        <p:spPr>
          <a:xfrm>
            <a:off x="7616107" y="1056435"/>
            <a:ext cx="1440000" cy="1440000"/>
          </a:xfrm>
          <a:prstGeom prst="rect">
            <a:avLst/>
          </a:prstGeom>
        </p:spPr>
      </p:pic>
      <p:pic>
        <p:nvPicPr>
          <p:cNvPr id="258" name="Picture 257">
            <a:extLst>
              <a:ext uri="{FF2B5EF4-FFF2-40B4-BE49-F238E27FC236}">
                <a16:creationId xmlns:a16="http://schemas.microsoft.com/office/drawing/2014/main" id="{EEE48C96-A7B3-4E24-AFE3-DCFE6819368B}"/>
              </a:ext>
            </a:extLst>
          </p:cNvPr>
          <p:cNvPicPr>
            <a:picLocks noChangeAspect="1"/>
          </p:cNvPicPr>
          <p:nvPr/>
        </p:nvPicPr>
        <p:blipFill>
          <a:blip r:embed="rId7"/>
          <a:stretch>
            <a:fillRect/>
          </a:stretch>
        </p:blipFill>
        <p:spPr>
          <a:xfrm>
            <a:off x="7643816" y="2503680"/>
            <a:ext cx="1440000" cy="1440000"/>
          </a:xfrm>
          <a:prstGeom prst="rect">
            <a:avLst/>
          </a:prstGeom>
        </p:spPr>
      </p:pic>
      <p:pic>
        <p:nvPicPr>
          <p:cNvPr id="260" name="Picture 259">
            <a:extLst>
              <a:ext uri="{FF2B5EF4-FFF2-40B4-BE49-F238E27FC236}">
                <a16:creationId xmlns:a16="http://schemas.microsoft.com/office/drawing/2014/main" id="{595136CC-62AF-4343-98DB-14B865636556}"/>
              </a:ext>
            </a:extLst>
          </p:cNvPr>
          <p:cNvPicPr>
            <a:picLocks noChangeAspect="1"/>
          </p:cNvPicPr>
          <p:nvPr/>
        </p:nvPicPr>
        <p:blipFill>
          <a:blip r:embed="rId8"/>
          <a:stretch>
            <a:fillRect/>
          </a:stretch>
        </p:blipFill>
        <p:spPr>
          <a:xfrm>
            <a:off x="7681051" y="3904838"/>
            <a:ext cx="1440000" cy="1440000"/>
          </a:xfrm>
          <a:prstGeom prst="rect">
            <a:avLst/>
          </a:prstGeom>
        </p:spPr>
      </p:pic>
      <p:pic>
        <p:nvPicPr>
          <p:cNvPr id="262" name="Picture 261">
            <a:extLst>
              <a:ext uri="{FF2B5EF4-FFF2-40B4-BE49-F238E27FC236}">
                <a16:creationId xmlns:a16="http://schemas.microsoft.com/office/drawing/2014/main" id="{BB1903EF-2A38-4CBF-92CE-EE038245FDA0}"/>
              </a:ext>
            </a:extLst>
          </p:cNvPr>
          <p:cNvPicPr>
            <a:picLocks noChangeAspect="1"/>
          </p:cNvPicPr>
          <p:nvPr/>
        </p:nvPicPr>
        <p:blipFill>
          <a:blip r:embed="rId9"/>
          <a:stretch>
            <a:fillRect/>
          </a:stretch>
        </p:blipFill>
        <p:spPr>
          <a:xfrm>
            <a:off x="7699236" y="5472146"/>
            <a:ext cx="1440000" cy="1440000"/>
          </a:xfrm>
          <a:prstGeom prst="rect">
            <a:avLst/>
          </a:prstGeom>
        </p:spPr>
      </p:pic>
      <p:sp>
        <p:nvSpPr>
          <p:cNvPr id="263" name="TextBox 262">
            <a:extLst>
              <a:ext uri="{FF2B5EF4-FFF2-40B4-BE49-F238E27FC236}">
                <a16:creationId xmlns:a16="http://schemas.microsoft.com/office/drawing/2014/main" id="{42CD9DAF-F4CA-4A6C-9EB9-C6C7A4A18ACA}"/>
              </a:ext>
            </a:extLst>
          </p:cNvPr>
          <p:cNvSpPr txBox="1"/>
          <p:nvPr/>
        </p:nvSpPr>
        <p:spPr>
          <a:xfrm>
            <a:off x="3057524" y="1603176"/>
            <a:ext cx="4368512" cy="369332"/>
          </a:xfrm>
          <a:prstGeom prst="rect">
            <a:avLst/>
          </a:prstGeom>
          <a:noFill/>
        </p:spPr>
        <p:txBody>
          <a:bodyPr wrap="square" rtlCol="0">
            <a:spAutoFit/>
          </a:bodyPr>
          <a:lstStyle/>
          <a:p>
            <a:r>
              <a:rPr lang="en-US" dirty="0">
                <a:latin typeface="regular_medium"/>
              </a:rPr>
              <a:t>Electric motors $1.23 Billion</a:t>
            </a:r>
            <a:endParaRPr lang="en-IN" dirty="0">
              <a:latin typeface="regular_medium"/>
            </a:endParaRPr>
          </a:p>
        </p:txBody>
      </p:sp>
      <p:sp>
        <p:nvSpPr>
          <p:cNvPr id="279" name="TextBox 278">
            <a:extLst>
              <a:ext uri="{FF2B5EF4-FFF2-40B4-BE49-F238E27FC236}">
                <a16:creationId xmlns:a16="http://schemas.microsoft.com/office/drawing/2014/main" id="{7AC88961-3ACB-4A30-B2FB-345BDC98C20F}"/>
              </a:ext>
            </a:extLst>
          </p:cNvPr>
          <p:cNvSpPr txBox="1"/>
          <p:nvPr/>
        </p:nvSpPr>
        <p:spPr>
          <a:xfrm>
            <a:off x="3057524" y="3071880"/>
            <a:ext cx="4368512" cy="338554"/>
          </a:xfrm>
          <a:prstGeom prst="rect">
            <a:avLst/>
          </a:prstGeom>
          <a:noFill/>
        </p:spPr>
        <p:txBody>
          <a:bodyPr wrap="square" rtlCol="0">
            <a:spAutoFit/>
          </a:bodyPr>
          <a:lstStyle>
            <a:defPPr>
              <a:defRPr lang="en-US"/>
            </a:defPPr>
            <a:lvl1pPr>
              <a:defRPr>
                <a:latin typeface="regular_medium"/>
              </a:defRPr>
            </a:lvl1pPr>
          </a:lstStyle>
          <a:p>
            <a:r>
              <a:rPr lang="en-US" dirty="0"/>
              <a:t>Batteries $1.86 Billion</a:t>
            </a:r>
            <a:endParaRPr lang="en-IN" dirty="0"/>
          </a:p>
        </p:txBody>
      </p:sp>
      <p:sp>
        <p:nvSpPr>
          <p:cNvPr id="280" name="TextBox 279">
            <a:extLst>
              <a:ext uri="{FF2B5EF4-FFF2-40B4-BE49-F238E27FC236}">
                <a16:creationId xmlns:a16="http://schemas.microsoft.com/office/drawing/2014/main" id="{FA3F51A5-AD11-4233-B4EC-D9EC9977D7BF}"/>
              </a:ext>
            </a:extLst>
          </p:cNvPr>
          <p:cNvSpPr txBox="1"/>
          <p:nvPr/>
        </p:nvSpPr>
        <p:spPr>
          <a:xfrm>
            <a:off x="2994099" y="4475132"/>
            <a:ext cx="4368512" cy="338554"/>
          </a:xfrm>
          <a:prstGeom prst="rect">
            <a:avLst/>
          </a:prstGeom>
          <a:noFill/>
        </p:spPr>
        <p:txBody>
          <a:bodyPr wrap="square" rtlCol="0">
            <a:spAutoFit/>
          </a:bodyPr>
          <a:lstStyle>
            <a:defPPr>
              <a:defRPr lang="en-US"/>
            </a:defPPr>
            <a:lvl1pPr>
              <a:defRPr>
                <a:latin typeface="regular_medium"/>
              </a:defRPr>
            </a:lvl1pPr>
          </a:lstStyle>
          <a:p>
            <a:r>
              <a:rPr lang="en-US" dirty="0"/>
              <a:t>Power electronics $1.47 Billion</a:t>
            </a:r>
            <a:endParaRPr lang="en-IN" dirty="0"/>
          </a:p>
        </p:txBody>
      </p:sp>
      <p:sp>
        <p:nvSpPr>
          <p:cNvPr id="281" name="TextBox 280">
            <a:extLst>
              <a:ext uri="{FF2B5EF4-FFF2-40B4-BE49-F238E27FC236}">
                <a16:creationId xmlns:a16="http://schemas.microsoft.com/office/drawing/2014/main" id="{FF35F699-F7A2-4EBE-8FAE-B7B313EB7A36}"/>
              </a:ext>
            </a:extLst>
          </p:cNvPr>
          <p:cNvSpPr txBox="1"/>
          <p:nvPr/>
        </p:nvSpPr>
        <p:spPr>
          <a:xfrm>
            <a:off x="3057524" y="5943836"/>
            <a:ext cx="4368512" cy="338554"/>
          </a:xfrm>
          <a:prstGeom prst="rect">
            <a:avLst/>
          </a:prstGeom>
          <a:noFill/>
        </p:spPr>
        <p:txBody>
          <a:bodyPr wrap="square" rtlCol="0">
            <a:spAutoFit/>
          </a:bodyPr>
          <a:lstStyle>
            <a:defPPr>
              <a:defRPr lang="en-US"/>
            </a:defPPr>
            <a:lvl1pPr>
              <a:defRPr>
                <a:latin typeface="regular_medium"/>
              </a:defRPr>
            </a:lvl1pPr>
          </a:lstStyle>
          <a:p>
            <a:r>
              <a:rPr lang="en-US" dirty="0"/>
              <a:t>Charging stations $0.230 Billion</a:t>
            </a:r>
            <a:endParaRPr lang="en-IN" dirty="0"/>
          </a:p>
        </p:txBody>
      </p:sp>
      <p:cxnSp>
        <p:nvCxnSpPr>
          <p:cNvPr id="265" name="Straight Connector 264">
            <a:extLst>
              <a:ext uri="{FF2B5EF4-FFF2-40B4-BE49-F238E27FC236}">
                <a16:creationId xmlns:a16="http://schemas.microsoft.com/office/drawing/2014/main" id="{E508248C-E40C-4F61-A241-8FAC06F70D34}"/>
              </a:ext>
            </a:extLst>
          </p:cNvPr>
          <p:cNvCxnSpPr>
            <a:cxnSpLocks/>
          </p:cNvCxnSpPr>
          <p:nvPr/>
        </p:nvCxnSpPr>
        <p:spPr>
          <a:xfrm>
            <a:off x="2854036" y="1796720"/>
            <a:ext cx="0" cy="4323721"/>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77" name="Straight Arrow Connector 276">
            <a:extLst>
              <a:ext uri="{FF2B5EF4-FFF2-40B4-BE49-F238E27FC236}">
                <a16:creationId xmlns:a16="http://schemas.microsoft.com/office/drawing/2014/main" id="{A0AF99D5-1356-4008-84CF-28BBD5A49EBF}"/>
              </a:ext>
            </a:extLst>
          </p:cNvPr>
          <p:cNvCxnSpPr>
            <a:endCxn id="263" idx="1"/>
          </p:cNvCxnSpPr>
          <p:nvPr/>
        </p:nvCxnSpPr>
        <p:spPr>
          <a:xfrm flipV="1">
            <a:off x="2854036" y="1787842"/>
            <a:ext cx="203488" cy="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3" name="Straight Arrow Connector 292">
            <a:extLst>
              <a:ext uri="{FF2B5EF4-FFF2-40B4-BE49-F238E27FC236}">
                <a16:creationId xmlns:a16="http://schemas.microsoft.com/office/drawing/2014/main" id="{D5B303B2-BD88-4066-BD7F-5A216C6F8573}"/>
              </a:ext>
            </a:extLst>
          </p:cNvPr>
          <p:cNvCxnSpPr/>
          <p:nvPr/>
        </p:nvCxnSpPr>
        <p:spPr>
          <a:xfrm>
            <a:off x="2849273" y="3242569"/>
            <a:ext cx="20348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4" name="Straight Arrow Connector 293">
            <a:extLst>
              <a:ext uri="{FF2B5EF4-FFF2-40B4-BE49-F238E27FC236}">
                <a16:creationId xmlns:a16="http://schemas.microsoft.com/office/drawing/2014/main" id="{06B79E1A-4B36-47DE-AE98-34ADDB758A61}"/>
              </a:ext>
            </a:extLst>
          </p:cNvPr>
          <p:cNvCxnSpPr/>
          <p:nvPr/>
        </p:nvCxnSpPr>
        <p:spPr>
          <a:xfrm>
            <a:off x="2849273" y="4653153"/>
            <a:ext cx="20348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5" name="Straight Arrow Connector 294">
            <a:extLst>
              <a:ext uri="{FF2B5EF4-FFF2-40B4-BE49-F238E27FC236}">
                <a16:creationId xmlns:a16="http://schemas.microsoft.com/office/drawing/2014/main" id="{0E7DEDD2-A3FD-4BC2-B41C-0E893434B2E1}"/>
              </a:ext>
            </a:extLst>
          </p:cNvPr>
          <p:cNvCxnSpPr/>
          <p:nvPr/>
        </p:nvCxnSpPr>
        <p:spPr>
          <a:xfrm>
            <a:off x="2849273" y="6128502"/>
            <a:ext cx="20348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6" name="Straight Arrow Connector 295">
            <a:extLst>
              <a:ext uri="{FF2B5EF4-FFF2-40B4-BE49-F238E27FC236}">
                <a16:creationId xmlns:a16="http://schemas.microsoft.com/office/drawing/2014/main" id="{E198DBAD-78AC-458A-A53B-25C72B3975C6}"/>
              </a:ext>
            </a:extLst>
          </p:cNvPr>
          <p:cNvCxnSpPr/>
          <p:nvPr/>
        </p:nvCxnSpPr>
        <p:spPr>
          <a:xfrm>
            <a:off x="2641885" y="3958140"/>
            <a:ext cx="203488"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1F02081-5B65-44C8-B909-F911026844D3}"/>
              </a:ext>
            </a:extLst>
          </p:cNvPr>
          <p:cNvSpPr txBox="1"/>
          <p:nvPr/>
        </p:nvSpPr>
        <p:spPr>
          <a:xfrm>
            <a:off x="9337964" y="1188442"/>
            <a:ext cx="2657475" cy="1046440"/>
          </a:xfrm>
          <a:prstGeom prst="rect">
            <a:avLst/>
          </a:prstGeom>
          <a:solidFill>
            <a:schemeClr val="accent5">
              <a:lumMod val="60000"/>
              <a:lumOff val="40000"/>
            </a:schemeClr>
          </a:solidFill>
        </p:spPr>
        <p:txBody>
          <a:bodyPr wrap="square" rtlCol="0">
            <a:spAutoFit/>
          </a:bodyPr>
          <a:lstStyle/>
          <a:p>
            <a:pPr algn="ctr"/>
            <a:r>
              <a:rPr lang="en-US" sz="2000" dirty="0">
                <a:latin typeface="regular_medium"/>
              </a:rPr>
              <a:t>1/3</a:t>
            </a:r>
            <a:r>
              <a:rPr lang="en-US" sz="2000" baseline="30000" dirty="0">
                <a:latin typeface="regular_medium"/>
              </a:rPr>
              <a:t>rd</a:t>
            </a:r>
            <a:endParaRPr lang="en-US" sz="3600" b="1" dirty="0">
              <a:latin typeface="regular_medium"/>
            </a:endParaRPr>
          </a:p>
          <a:p>
            <a:pPr algn="just"/>
            <a:r>
              <a:rPr lang="en-US" sz="1400" dirty="0">
                <a:latin typeface="regular_medium"/>
              </a:rPr>
              <a:t>Of the EV motor market will show up from need in EV Buses in India in 2025</a:t>
            </a:r>
            <a:endParaRPr lang="en-IN" sz="1400" dirty="0">
              <a:latin typeface="regular_medium"/>
            </a:endParaRPr>
          </a:p>
        </p:txBody>
      </p:sp>
      <p:sp>
        <p:nvSpPr>
          <p:cNvPr id="28" name="TextBox 27">
            <a:extLst>
              <a:ext uri="{FF2B5EF4-FFF2-40B4-BE49-F238E27FC236}">
                <a16:creationId xmlns:a16="http://schemas.microsoft.com/office/drawing/2014/main" id="{E99F79F3-295B-43B9-A68D-E7B51B916418}"/>
              </a:ext>
            </a:extLst>
          </p:cNvPr>
          <p:cNvSpPr txBox="1"/>
          <p:nvPr/>
        </p:nvSpPr>
        <p:spPr>
          <a:xfrm>
            <a:off x="9337964" y="2643169"/>
            <a:ext cx="2657475" cy="1046440"/>
          </a:xfrm>
          <a:prstGeom prst="rect">
            <a:avLst/>
          </a:prstGeom>
          <a:solidFill>
            <a:schemeClr val="accent5">
              <a:lumMod val="60000"/>
              <a:lumOff val="40000"/>
            </a:schemeClr>
          </a:solidFill>
        </p:spPr>
        <p:txBody>
          <a:bodyPr wrap="square" rtlCol="0">
            <a:spAutoFit/>
          </a:bodyPr>
          <a:lstStyle/>
          <a:p>
            <a:pPr algn="ctr"/>
            <a:r>
              <a:rPr lang="en-US" sz="2000" dirty="0">
                <a:latin typeface="regular_medium"/>
              </a:rPr>
              <a:t>67%</a:t>
            </a:r>
            <a:endParaRPr lang="en-US" sz="3600" b="1" dirty="0">
              <a:latin typeface="regular_medium"/>
            </a:endParaRPr>
          </a:p>
          <a:p>
            <a:pPr algn="just"/>
            <a:r>
              <a:rPr lang="en-IN" sz="1400" dirty="0">
                <a:latin typeface="regular_medium"/>
              </a:rPr>
              <a:t>Will be passenger car segment’s share in Battery market in 2025</a:t>
            </a:r>
          </a:p>
        </p:txBody>
      </p:sp>
      <p:sp>
        <p:nvSpPr>
          <p:cNvPr id="29" name="TextBox 28">
            <a:extLst>
              <a:ext uri="{FF2B5EF4-FFF2-40B4-BE49-F238E27FC236}">
                <a16:creationId xmlns:a16="http://schemas.microsoft.com/office/drawing/2014/main" id="{5E3F1AA7-9C23-401F-82AA-0DEC1100436B}"/>
              </a:ext>
            </a:extLst>
          </p:cNvPr>
          <p:cNvSpPr txBox="1"/>
          <p:nvPr/>
        </p:nvSpPr>
        <p:spPr>
          <a:xfrm>
            <a:off x="9347486" y="4059633"/>
            <a:ext cx="2657475" cy="1077218"/>
          </a:xfrm>
          <a:prstGeom prst="rect">
            <a:avLst/>
          </a:prstGeom>
          <a:solidFill>
            <a:schemeClr val="accent5">
              <a:lumMod val="60000"/>
              <a:lumOff val="40000"/>
            </a:schemeClr>
          </a:solidFill>
        </p:spPr>
        <p:txBody>
          <a:bodyPr wrap="square" rtlCol="0">
            <a:spAutoFit/>
          </a:bodyPr>
          <a:lstStyle/>
          <a:p>
            <a:pPr algn="ctr"/>
            <a:r>
              <a:rPr lang="en-US" sz="2000" dirty="0">
                <a:latin typeface="regular_medium"/>
              </a:rPr>
              <a:t>15.6 million kWh</a:t>
            </a:r>
            <a:r>
              <a:rPr lang="en-US" sz="3600" b="1" dirty="0">
                <a:latin typeface="regular_medium"/>
              </a:rPr>
              <a:t> </a:t>
            </a:r>
          </a:p>
          <a:p>
            <a:pPr algn="just"/>
            <a:r>
              <a:rPr lang="en-IN" sz="1400" dirty="0">
                <a:latin typeface="regular_medium"/>
              </a:rPr>
              <a:t>Will be the total demand for Li-ion battery pack in 2025</a:t>
            </a:r>
          </a:p>
        </p:txBody>
      </p:sp>
      <p:sp>
        <p:nvSpPr>
          <p:cNvPr id="30" name="TextBox 29">
            <a:extLst>
              <a:ext uri="{FF2B5EF4-FFF2-40B4-BE49-F238E27FC236}">
                <a16:creationId xmlns:a16="http://schemas.microsoft.com/office/drawing/2014/main" id="{74E8FF53-4B11-4B5F-9C5B-430B2FE024CE}"/>
              </a:ext>
            </a:extLst>
          </p:cNvPr>
          <p:cNvSpPr txBox="1"/>
          <p:nvPr/>
        </p:nvSpPr>
        <p:spPr>
          <a:xfrm>
            <a:off x="9347486" y="5537835"/>
            <a:ext cx="2657475" cy="1046440"/>
          </a:xfrm>
          <a:prstGeom prst="rect">
            <a:avLst/>
          </a:prstGeom>
          <a:solidFill>
            <a:schemeClr val="accent5">
              <a:lumMod val="60000"/>
              <a:lumOff val="40000"/>
            </a:schemeClr>
          </a:solidFill>
        </p:spPr>
        <p:txBody>
          <a:bodyPr wrap="square" rtlCol="0">
            <a:spAutoFit/>
          </a:bodyPr>
          <a:lstStyle/>
          <a:p>
            <a:pPr algn="ctr"/>
            <a:r>
              <a:rPr lang="en-US" sz="2000" dirty="0">
                <a:latin typeface="regular_medium"/>
              </a:rPr>
              <a:t>61%</a:t>
            </a:r>
            <a:endParaRPr lang="en-US" sz="3600" dirty="0">
              <a:latin typeface="regular_medium"/>
            </a:endParaRPr>
          </a:p>
          <a:p>
            <a:pPr algn="just"/>
            <a:r>
              <a:rPr lang="en-IN" sz="1400" dirty="0">
                <a:latin typeface="regular_medium"/>
              </a:rPr>
              <a:t>Will be the 2W vehicle segment’s share in the power electronics market in 2025</a:t>
            </a:r>
          </a:p>
        </p:txBody>
      </p:sp>
      <p:sp>
        <p:nvSpPr>
          <p:cNvPr id="31" name="TextBox 30">
            <a:extLst>
              <a:ext uri="{FF2B5EF4-FFF2-40B4-BE49-F238E27FC236}">
                <a16:creationId xmlns:a16="http://schemas.microsoft.com/office/drawing/2014/main" id="{9759AC64-123C-4B75-8B28-E57C7DBC3864}"/>
              </a:ext>
            </a:extLst>
          </p:cNvPr>
          <p:cNvSpPr txBox="1"/>
          <p:nvPr/>
        </p:nvSpPr>
        <p:spPr>
          <a:xfrm>
            <a:off x="9337964" y="858696"/>
            <a:ext cx="2657475" cy="338554"/>
          </a:xfrm>
          <a:prstGeom prst="rect">
            <a:avLst/>
          </a:prstGeom>
          <a:noFill/>
        </p:spPr>
        <p:txBody>
          <a:bodyPr wrap="square" rtlCol="0">
            <a:spAutoFit/>
          </a:bodyPr>
          <a:lstStyle/>
          <a:p>
            <a:pPr algn="ctr"/>
            <a:r>
              <a:rPr lang="en-US" sz="1600" b="1" dirty="0">
                <a:latin typeface="regular_medium"/>
              </a:rPr>
              <a:t>Key Trends</a:t>
            </a:r>
            <a:endParaRPr lang="en-IN" sz="1100" b="1" dirty="0">
              <a:latin typeface="regular_medium"/>
            </a:endParaRPr>
          </a:p>
        </p:txBody>
      </p:sp>
      <p:sp>
        <p:nvSpPr>
          <p:cNvPr id="32" name="Rectangle 31">
            <a:extLst>
              <a:ext uri="{FF2B5EF4-FFF2-40B4-BE49-F238E27FC236}">
                <a16:creationId xmlns:a16="http://schemas.microsoft.com/office/drawing/2014/main" id="{997D3CC2-1DED-4404-90B2-E0571976C879}"/>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5F5AB9C7-160B-458A-B365-EF85C300DB32}"/>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33825726-405D-40E8-8658-4A3927DD5224}"/>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EVs Components Industry Growth FY 25</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sp>
        <p:nvSpPr>
          <p:cNvPr id="35" name="TextBox 34">
            <a:extLst>
              <a:ext uri="{FF2B5EF4-FFF2-40B4-BE49-F238E27FC236}">
                <a16:creationId xmlns:a16="http://schemas.microsoft.com/office/drawing/2014/main" id="{2577AE4B-F79A-4D72-9ACD-6E648C7C4411}"/>
              </a:ext>
            </a:extLst>
          </p:cNvPr>
          <p:cNvSpPr txBox="1"/>
          <p:nvPr/>
        </p:nvSpPr>
        <p:spPr>
          <a:xfrm>
            <a:off x="11762513" y="6518511"/>
            <a:ext cx="432327" cy="338554"/>
          </a:xfrm>
          <a:prstGeom prst="rect">
            <a:avLst/>
          </a:prstGeom>
          <a:noFill/>
        </p:spPr>
        <p:txBody>
          <a:bodyPr wrap="square" rtlCol="0">
            <a:spAutoFit/>
          </a:bodyPr>
          <a:lstStyle/>
          <a:p>
            <a:r>
              <a:rPr lang="en-US" sz="1600" dirty="0"/>
              <a:t>22</a:t>
            </a:r>
          </a:p>
        </p:txBody>
      </p:sp>
    </p:spTree>
    <p:extLst>
      <p:ext uri="{BB962C8B-B14F-4D97-AF65-F5344CB8AC3E}">
        <p14:creationId xmlns:p14="http://schemas.microsoft.com/office/powerpoint/2010/main" val="241792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AF2A21-49C7-4068-916C-579EF254E04E}"/>
              </a:ext>
            </a:extLst>
          </p:cNvPr>
          <p:cNvSpPr txBox="1">
            <a:spLocks/>
          </p:cNvSpPr>
          <p:nvPr/>
        </p:nvSpPr>
        <p:spPr>
          <a:xfrm>
            <a:off x="975328" y="1028771"/>
            <a:ext cx="9927757" cy="512619"/>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2400" cap="none" dirty="0">
                <a:solidFill>
                  <a:schemeClr val="tx1"/>
                </a:solidFill>
                <a:latin typeface="regular_medium"/>
              </a:rPr>
              <a:t>Electric cars as a proportion of the number of cars in a country (in %)</a:t>
            </a:r>
            <a:endParaRPr lang="en-IN" sz="2400" cap="none" dirty="0">
              <a:solidFill>
                <a:schemeClr val="tx1"/>
              </a:solidFill>
              <a:latin typeface="regular_medium"/>
            </a:endParaRPr>
          </a:p>
        </p:txBody>
      </p:sp>
      <p:sp>
        <p:nvSpPr>
          <p:cNvPr id="3" name="Rectangle 2">
            <a:extLst>
              <a:ext uri="{FF2B5EF4-FFF2-40B4-BE49-F238E27FC236}">
                <a16:creationId xmlns:a16="http://schemas.microsoft.com/office/drawing/2014/main" id="{5F0760C6-3230-44A2-ABD7-C34EC2A24342}"/>
              </a:ext>
            </a:extLst>
          </p:cNvPr>
          <p:cNvSpPr/>
          <p:nvPr/>
        </p:nvSpPr>
        <p:spPr>
          <a:xfrm>
            <a:off x="3096674" y="1721226"/>
            <a:ext cx="8355520"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11" name="Rectangle 10">
            <a:extLst>
              <a:ext uri="{FF2B5EF4-FFF2-40B4-BE49-F238E27FC236}">
                <a16:creationId xmlns:a16="http://schemas.microsoft.com/office/drawing/2014/main" id="{EBD3708A-D9C9-474A-AC3D-F07351911D55}"/>
              </a:ext>
            </a:extLst>
          </p:cNvPr>
          <p:cNvSpPr/>
          <p:nvPr/>
        </p:nvSpPr>
        <p:spPr>
          <a:xfrm>
            <a:off x="3096674" y="2330825"/>
            <a:ext cx="2881745"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12" name="Rectangle 11">
            <a:extLst>
              <a:ext uri="{FF2B5EF4-FFF2-40B4-BE49-F238E27FC236}">
                <a16:creationId xmlns:a16="http://schemas.microsoft.com/office/drawing/2014/main" id="{DBBCBBE1-C5C9-41CB-B1DD-4FECE131AB67}"/>
              </a:ext>
            </a:extLst>
          </p:cNvPr>
          <p:cNvSpPr/>
          <p:nvPr/>
        </p:nvSpPr>
        <p:spPr>
          <a:xfrm>
            <a:off x="3096673" y="2940424"/>
            <a:ext cx="1828801"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13" name="Rectangle 12">
            <a:extLst>
              <a:ext uri="{FF2B5EF4-FFF2-40B4-BE49-F238E27FC236}">
                <a16:creationId xmlns:a16="http://schemas.microsoft.com/office/drawing/2014/main" id="{B1AFC40E-8F5E-4E35-9496-19394B12CA9E}"/>
              </a:ext>
            </a:extLst>
          </p:cNvPr>
          <p:cNvSpPr/>
          <p:nvPr/>
        </p:nvSpPr>
        <p:spPr>
          <a:xfrm>
            <a:off x="3096673" y="3536170"/>
            <a:ext cx="1122219"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14" name="Rectangle 13">
            <a:extLst>
              <a:ext uri="{FF2B5EF4-FFF2-40B4-BE49-F238E27FC236}">
                <a16:creationId xmlns:a16="http://schemas.microsoft.com/office/drawing/2014/main" id="{D929873C-72C8-48EC-B9B3-276F47F7713E}"/>
              </a:ext>
            </a:extLst>
          </p:cNvPr>
          <p:cNvSpPr/>
          <p:nvPr/>
        </p:nvSpPr>
        <p:spPr>
          <a:xfrm>
            <a:off x="3096673" y="4131916"/>
            <a:ext cx="720438"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15" name="Rectangle 14">
            <a:extLst>
              <a:ext uri="{FF2B5EF4-FFF2-40B4-BE49-F238E27FC236}">
                <a16:creationId xmlns:a16="http://schemas.microsoft.com/office/drawing/2014/main" id="{7EF62860-FC32-48AE-834C-9806A25A633A}"/>
              </a:ext>
            </a:extLst>
          </p:cNvPr>
          <p:cNvSpPr/>
          <p:nvPr/>
        </p:nvSpPr>
        <p:spPr>
          <a:xfrm>
            <a:off x="3096673" y="4727661"/>
            <a:ext cx="110837" cy="512619"/>
          </a:xfrm>
          <a:prstGeom prst="rect">
            <a:avLst/>
          </a:prstGeom>
          <a:solidFill>
            <a:srgbClr val="F48D7C"/>
          </a:solidFill>
          <a:ln>
            <a:solidFill>
              <a:srgbClr val="DE83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400">
              <a:latin typeface="regular_medium"/>
            </a:endParaRPr>
          </a:p>
        </p:txBody>
      </p:sp>
      <p:sp>
        <p:nvSpPr>
          <p:cNvPr id="4" name="TextBox 3">
            <a:extLst>
              <a:ext uri="{FF2B5EF4-FFF2-40B4-BE49-F238E27FC236}">
                <a16:creationId xmlns:a16="http://schemas.microsoft.com/office/drawing/2014/main" id="{70D16B30-67A2-4B01-9531-6A92C4C21705}"/>
              </a:ext>
            </a:extLst>
          </p:cNvPr>
          <p:cNvSpPr txBox="1"/>
          <p:nvPr/>
        </p:nvSpPr>
        <p:spPr>
          <a:xfrm>
            <a:off x="11368915" y="1777480"/>
            <a:ext cx="914399" cy="400110"/>
          </a:xfrm>
          <a:prstGeom prst="rect">
            <a:avLst/>
          </a:prstGeom>
          <a:noFill/>
        </p:spPr>
        <p:txBody>
          <a:bodyPr wrap="square" rtlCol="0">
            <a:spAutoFit/>
          </a:bodyPr>
          <a:lstStyle/>
          <a:p>
            <a:r>
              <a:rPr lang="en-US" sz="2000" b="1" dirty="0">
                <a:latin typeface="regular_medium"/>
              </a:rPr>
              <a:t>13.0</a:t>
            </a:r>
            <a:endParaRPr lang="en-IN" sz="1400" b="1" dirty="0">
              <a:latin typeface="regular_medium"/>
            </a:endParaRPr>
          </a:p>
        </p:txBody>
      </p:sp>
      <p:sp>
        <p:nvSpPr>
          <p:cNvPr id="16" name="TextBox 15">
            <a:extLst>
              <a:ext uri="{FF2B5EF4-FFF2-40B4-BE49-F238E27FC236}">
                <a16:creationId xmlns:a16="http://schemas.microsoft.com/office/drawing/2014/main" id="{CECBC68B-D14C-4769-B180-BE61C640982A}"/>
              </a:ext>
            </a:extLst>
          </p:cNvPr>
          <p:cNvSpPr txBox="1"/>
          <p:nvPr/>
        </p:nvSpPr>
        <p:spPr>
          <a:xfrm>
            <a:off x="5985346" y="2355284"/>
            <a:ext cx="768929" cy="400110"/>
          </a:xfrm>
          <a:prstGeom prst="rect">
            <a:avLst/>
          </a:prstGeom>
          <a:noFill/>
        </p:spPr>
        <p:txBody>
          <a:bodyPr wrap="square" rtlCol="0">
            <a:spAutoFit/>
          </a:bodyPr>
          <a:lstStyle/>
          <a:p>
            <a:r>
              <a:rPr lang="en-US" sz="2000" b="1" dirty="0">
                <a:latin typeface="regular_medium"/>
              </a:rPr>
              <a:t>4.4</a:t>
            </a:r>
            <a:endParaRPr lang="en-IN" sz="1400" b="1" dirty="0">
              <a:latin typeface="regular_medium"/>
            </a:endParaRPr>
          </a:p>
        </p:txBody>
      </p:sp>
      <p:sp>
        <p:nvSpPr>
          <p:cNvPr id="17" name="TextBox 16">
            <a:extLst>
              <a:ext uri="{FF2B5EF4-FFF2-40B4-BE49-F238E27FC236}">
                <a16:creationId xmlns:a16="http://schemas.microsoft.com/office/drawing/2014/main" id="{89B838D9-0C01-412F-8704-44F9CAB66693}"/>
              </a:ext>
            </a:extLst>
          </p:cNvPr>
          <p:cNvSpPr txBox="1"/>
          <p:nvPr/>
        </p:nvSpPr>
        <p:spPr>
          <a:xfrm>
            <a:off x="4925474" y="2929823"/>
            <a:ext cx="872836" cy="400110"/>
          </a:xfrm>
          <a:prstGeom prst="rect">
            <a:avLst/>
          </a:prstGeom>
          <a:noFill/>
        </p:spPr>
        <p:txBody>
          <a:bodyPr wrap="square" rtlCol="0">
            <a:spAutoFit/>
          </a:bodyPr>
          <a:lstStyle/>
          <a:p>
            <a:r>
              <a:rPr lang="en-US" sz="2000" b="1" dirty="0">
                <a:latin typeface="regular_medium"/>
              </a:rPr>
              <a:t>2.7</a:t>
            </a:r>
            <a:endParaRPr lang="en-IN" sz="1400" b="1" dirty="0">
              <a:latin typeface="regular_medium"/>
            </a:endParaRPr>
          </a:p>
        </p:txBody>
      </p:sp>
      <p:sp>
        <p:nvSpPr>
          <p:cNvPr id="18" name="TextBox 17">
            <a:extLst>
              <a:ext uri="{FF2B5EF4-FFF2-40B4-BE49-F238E27FC236}">
                <a16:creationId xmlns:a16="http://schemas.microsoft.com/office/drawing/2014/main" id="{58D40A58-A654-4E2C-A216-7C0E71B4EA29}"/>
              </a:ext>
            </a:extLst>
          </p:cNvPr>
          <p:cNvSpPr txBox="1"/>
          <p:nvPr/>
        </p:nvSpPr>
        <p:spPr>
          <a:xfrm>
            <a:off x="4218892" y="3567133"/>
            <a:ext cx="872836" cy="400110"/>
          </a:xfrm>
          <a:prstGeom prst="rect">
            <a:avLst/>
          </a:prstGeom>
          <a:noFill/>
        </p:spPr>
        <p:txBody>
          <a:bodyPr wrap="square" rtlCol="0">
            <a:spAutoFit/>
          </a:bodyPr>
          <a:lstStyle/>
          <a:p>
            <a:r>
              <a:rPr lang="en-US" sz="2000" b="1" dirty="0">
                <a:latin typeface="regular_medium"/>
              </a:rPr>
              <a:t>2.0</a:t>
            </a:r>
            <a:endParaRPr lang="en-IN" sz="1400" b="1" dirty="0">
              <a:latin typeface="regular_medium"/>
            </a:endParaRPr>
          </a:p>
        </p:txBody>
      </p:sp>
      <p:sp>
        <p:nvSpPr>
          <p:cNvPr id="19" name="TextBox 18">
            <a:extLst>
              <a:ext uri="{FF2B5EF4-FFF2-40B4-BE49-F238E27FC236}">
                <a16:creationId xmlns:a16="http://schemas.microsoft.com/office/drawing/2014/main" id="{49A583B5-63E2-4263-832C-8443E67A7E26}"/>
              </a:ext>
            </a:extLst>
          </p:cNvPr>
          <p:cNvSpPr txBox="1"/>
          <p:nvPr/>
        </p:nvSpPr>
        <p:spPr>
          <a:xfrm>
            <a:off x="3817111" y="4145769"/>
            <a:ext cx="720438" cy="400110"/>
          </a:xfrm>
          <a:prstGeom prst="rect">
            <a:avLst/>
          </a:prstGeom>
          <a:noFill/>
        </p:spPr>
        <p:txBody>
          <a:bodyPr wrap="square" rtlCol="0">
            <a:spAutoFit/>
          </a:bodyPr>
          <a:lstStyle/>
          <a:p>
            <a:r>
              <a:rPr lang="en-US" sz="2000" b="1" dirty="0">
                <a:latin typeface="regular_medium"/>
              </a:rPr>
              <a:t>1.6</a:t>
            </a:r>
            <a:endParaRPr lang="en-IN" sz="1400" b="1" dirty="0">
              <a:latin typeface="regular_medium"/>
            </a:endParaRPr>
          </a:p>
        </p:txBody>
      </p:sp>
      <p:sp>
        <p:nvSpPr>
          <p:cNvPr id="20" name="TextBox 19">
            <a:extLst>
              <a:ext uri="{FF2B5EF4-FFF2-40B4-BE49-F238E27FC236}">
                <a16:creationId xmlns:a16="http://schemas.microsoft.com/office/drawing/2014/main" id="{F711D8AC-8A8F-4996-93CB-6E49C2618480}"/>
              </a:ext>
            </a:extLst>
          </p:cNvPr>
          <p:cNvSpPr txBox="1"/>
          <p:nvPr/>
        </p:nvSpPr>
        <p:spPr>
          <a:xfrm>
            <a:off x="3207510" y="4717060"/>
            <a:ext cx="858982" cy="400110"/>
          </a:xfrm>
          <a:prstGeom prst="rect">
            <a:avLst/>
          </a:prstGeom>
          <a:noFill/>
        </p:spPr>
        <p:txBody>
          <a:bodyPr wrap="square" rtlCol="0">
            <a:spAutoFit/>
          </a:bodyPr>
          <a:lstStyle/>
          <a:p>
            <a:r>
              <a:rPr lang="en-US" sz="2000" b="1" dirty="0">
                <a:latin typeface="regular_medium"/>
              </a:rPr>
              <a:t>0.07</a:t>
            </a:r>
            <a:endParaRPr lang="en-IN" sz="1400" b="1" dirty="0">
              <a:latin typeface="regular_medium"/>
            </a:endParaRPr>
          </a:p>
        </p:txBody>
      </p:sp>
      <p:pic>
        <p:nvPicPr>
          <p:cNvPr id="22" name="Picture 21">
            <a:extLst>
              <a:ext uri="{FF2B5EF4-FFF2-40B4-BE49-F238E27FC236}">
                <a16:creationId xmlns:a16="http://schemas.microsoft.com/office/drawing/2014/main" id="{137DF9BE-4D3F-449E-8F4B-0798A2D26259}"/>
              </a:ext>
            </a:extLst>
          </p:cNvPr>
          <p:cNvPicPr>
            <a:picLocks noChangeAspect="1"/>
          </p:cNvPicPr>
          <p:nvPr/>
        </p:nvPicPr>
        <p:blipFill rotWithShape="1">
          <a:blip r:embed="rId2"/>
          <a:srcRect t="16492" b="16122"/>
          <a:stretch/>
        </p:blipFill>
        <p:spPr>
          <a:xfrm>
            <a:off x="2092882" y="1716274"/>
            <a:ext cx="795972" cy="536376"/>
          </a:xfrm>
          <a:prstGeom prst="rect">
            <a:avLst/>
          </a:prstGeom>
        </p:spPr>
      </p:pic>
      <p:pic>
        <p:nvPicPr>
          <p:cNvPr id="24" name="Picture 23">
            <a:extLst>
              <a:ext uri="{FF2B5EF4-FFF2-40B4-BE49-F238E27FC236}">
                <a16:creationId xmlns:a16="http://schemas.microsoft.com/office/drawing/2014/main" id="{0C915EC7-1767-48B6-AC65-BD8B6E2CA730}"/>
              </a:ext>
            </a:extLst>
          </p:cNvPr>
          <p:cNvPicPr>
            <a:picLocks noChangeAspect="1"/>
          </p:cNvPicPr>
          <p:nvPr/>
        </p:nvPicPr>
        <p:blipFill rotWithShape="1">
          <a:blip r:embed="rId3"/>
          <a:srcRect t="17378" b="17643"/>
          <a:stretch/>
        </p:blipFill>
        <p:spPr>
          <a:xfrm>
            <a:off x="2093254" y="2326462"/>
            <a:ext cx="795600" cy="516982"/>
          </a:xfrm>
          <a:prstGeom prst="rect">
            <a:avLst/>
          </a:prstGeom>
        </p:spPr>
      </p:pic>
      <p:pic>
        <p:nvPicPr>
          <p:cNvPr id="26" name="Picture 25">
            <a:extLst>
              <a:ext uri="{FF2B5EF4-FFF2-40B4-BE49-F238E27FC236}">
                <a16:creationId xmlns:a16="http://schemas.microsoft.com/office/drawing/2014/main" id="{A1E81451-90B4-47BC-832D-D29E11FAED5A}"/>
              </a:ext>
            </a:extLst>
          </p:cNvPr>
          <p:cNvPicPr>
            <a:picLocks noChangeAspect="1"/>
          </p:cNvPicPr>
          <p:nvPr/>
        </p:nvPicPr>
        <p:blipFill rotWithShape="1">
          <a:blip r:embed="rId4"/>
          <a:srcRect t="17110" b="17110"/>
          <a:stretch/>
        </p:blipFill>
        <p:spPr>
          <a:xfrm>
            <a:off x="2093254" y="2940424"/>
            <a:ext cx="795600" cy="523338"/>
          </a:xfrm>
          <a:prstGeom prst="rect">
            <a:avLst/>
          </a:prstGeom>
        </p:spPr>
      </p:pic>
      <p:pic>
        <p:nvPicPr>
          <p:cNvPr id="28" name="Picture 27">
            <a:extLst>
              <a:ext uri="{FF2B5EF4-FFF2-40B4-BE49-F238E27FC236}">
                <a16:creationId xmlns:a16="http://schemas.microsoft.com/office/drawing/2014/main" id="{6667254C-D199-440F-8C17-F865B8AF045D}"/>
              </a:ext>
            </a:extLst>
          </p:cNvPr>
          <p:cNvPicPr>
            <a:picLocks noChangeAspect="1"/>
          </p:cNvPicPr>
          <p:nvPr/>
        </p:nvPicPr>
        <p:blipFill rotWithShape="1">
          <a:blip r:embed="rId5"/>
          <a:srcRect t="16844" b="16578"/>
          <a:stretch/>
        </p:blipFill>
        <p:spPr>
          <a:xfrm>
            <a:off x="2092882" y="3536170"/>
            <a:ext cx="795600" cy="529695"/>
          </a:xfrm>
          <a:prstGeom prst="rect">
            <a:avLst/>
          </a:prstGeom>
        </p:spPr>
      </p:pic>
      <p:pic>
        <p:nvPicPr>
          <p:cNvPr id="30" name="Picture 29">
            <a:extLst>
              <a:ext uri="{FF2B5EF4-FFF2-40B4-BE49-F238E27FC236}">
                <a16:creationId xmlns:a16="http://schemas.microsoft.com/office/drawing/2014/main" id="{43C89FAF-AEDA-4E9C-9724-AE2B1D11E1A8}"/>
              </a:ext>
            </a:extLst>
          </p:cNvPr>
          <p:cNvPicPr>
            <a:picLocks noChangeAspect="1"/>
          </p:cNvPicPr>
          <p:nvPr/>
        </p:nvPicPr>
        <p:blipFill rotWithShape="1">
          <a:blip r:embed="rId6"/>
          <a:srcRect t="17377" b="17377"/>
          <a:stretch/>
        </p:blipFill>
        <p:spPr>
          <a:xfrm>
            <a:off x="2092882" y="4145769"/>
            <a:ext cx="795600" cy="519101"/>
          </a:xfrm>
          <a:prstGeom prst="rect">
            <a:avLst/>
          </a:prstGeom>
        </p:spPr>
      </p:pic>
      <p:sp>
        <p:nvSpPr>
          <p:cNvPr id="5" name="TextBox 4">
            <a:extLst>
              <a:ext uri="{FF2B5EF4-FFF2-40B4-BE49-F238E27FC236}">
                <a16:creationId xmlns:a16="http://schemas.microsoft.com/office/drawing/2014/main" id="{518CD46F-3C23-4034-A1C9-3A1614F693B0}"/>
              </a:ext>
            </a:extLst>
          </p:cNvPr>
          <p:cNvSpPr txBox="1"/>
          <p:nvPr/>
        </p:nvSpPr>
        <p:spPr>
          <a:xfrm>
            <a:off x="365885" y="1723503"/>
            <a:ext cx="1524000" cy="400110"/>
          </a:xfrm>
          <a:prstGeom prst="rect">
            <a:avLst/>
          </a:prstGeom>
          <a:noFill/>
        </p:spPr>
        <p:txBody>
          <a:bodyPr wrap="square" rtlCol="0">
            <a:spAutoFit/>
          </a:bodyPr>
          <a:lstStyle/>
          <a:p>
            <a:pPr algn="r"/>
            <a:r>
              <a:rPr lang="en-US" sz="2000" b="1" dirty="0">
                <a:latin typeface="regular_medium"/>
              </a:rPr>
              <a:t>Norway</a:t>
            </a:r>
            <a:endParaRPr lang="en-IN" sz="2000" b="1" dirty="0">
              <a:latin typeface="regular_medium"/>
            </a:endParaRPr>
          </a:p>
        </p:txBody>
      </p:sp>
      <p:sp>
        <p:nvSpPr>
          <p:cNvPr id="23" name="TextBox 22">
            <a:extLst>
              <a:ext uri="{FF2B5EF4-FFF2-40B4-BE49-F238E27FC236}">
                <a16:creationId xmlns:a16="http://schemas.microsoft.com/office/drawing/2014/main" id="{32E7FAAF-4E01-410A-B750-A76A4229ACC7}"/>
              </a:ext>
            </a:extLst>
          </p:cNvPr>
          <p:cNvSpPr txBox="1"/>
          <p:nvPr/>
        </p:nvSpPr>
        <p:spPr>
          <a:xfrm>
            <a:off x="687017" y="2330825"/>
            <a:ext cx="1302327" cy="400110"/>
          </a:xfrm>
          <a:prstGeom prst="rect">
            <a:avLst/>
          </a:prstGeom>
          <a:noFill/>
        </p:spPr>
        <p:txBody>
          <a:bodyPr wrap="square" rtlCol="0">
            <a:spAutoFit/>
          </a:bodyPr>
          <a:lstStyle/>
          <a:p>
            <a:pPr algn="ctr"/>
            <a:r>
              <a:rPr lang="en-US" sz="2000" b="1" dirty="0">
                <a:latin typeface="regular_medium"/>
              </a:rPr>
              <a:t>Iceland</a:t>
            </a:r>
            <a:endParaRPr lang="en-IN" sz="2000" b="1" dirty="0">
              <a:latin typeface="regular_medium"/>
            </a:endParaRPr>
          </a:p>
        </p:txBody>
      </p:sp>
      <p:sp>
        <p:nvSpPr>
          <p:cNvPr id="25" name="TextBox 24">
            <a:extLst>
              <a:ext uri="{FF2B5EF4-FFF2-40B4-BE49-F238E27FC236}">
                <a16:creationId xmlns:a16="http://schemas.microsoft.com/office/drawing/2014/main" id="{AAC939DB-E8AC-4E95-B184-D698D631F658}"/>
              </a:ext>
            </a:extLst>
          </p:cNvPr>
          <p:cNvSpPr txBox="1"/>
          <p:nvPr/>
        </p:nvSpPr>
        <p:spPr>
          <a:xfrm>
            <a:off x="170535" y="2941932"/>
            <a:ext cx="1714900" cy="400110"/>
          </a:xfrm>
          <a:prstGeom prst="rect">
            <a:avLst/>
          </a:prstGeom>
          <a:noFill/>
        </p:spPr>
        <p:txBody>
          <a:bodyPr wrap="square" rtlCol="0">
            <a:spAutoFit/>
          </a:bodyPr>
          <a:lstStyle/>
          <a:p>
            <a:pPr algn="r"/>
            <a:r>
              <a:rPr lang="en-US" sz="2000" b="1" dirty="0">
                <a:latin typeface="regular_medium"/>
              </a:rPr>
              <a:t>Netherlands</a:t>
            </a:r>
            <a:endParaRPr lang="en-IN" sz="2000" b="1" dirty="0">
              <a:latin typeface="regular_medium"/>
            </a:endParaRPr>
          </a:p>
        </p:txBody>
      </p:sp>
      <p:sp>
        <p:nvSpPr>
          <p:cNvPr id="27" name="TextBox 26">
            <a:extLst>
              <a:ext uri="{FF2B5EF4-FFF2-40B4-BE49-F238E27FC236}">
                <a16:creationId xmlns:a16="http://schemas.microsoft.com/office/drawing/2014/main" id="{508E3159-9B6B-4916-B12B-AF1FC986FD39}"/>
              </a:ext>
            </a:extLst>
          </p:cNvPr>
          <p:cNvSpPr txBox="1"/>
          <p:nvPr/>
        </p:nvSpPr>
        <p:spPr>
          <a:xfrm>
            <a:off x="403653" y="3515959"/>
            <a:ext cx="1448463" cy="400110"/>
          </a:xfrm>
          <a:prstGeom prst="rect">
            <a:avLst/>
          </a:prstGeom>
          <a:noFill/>
        </p:spPr>
        <p:txBody>
          <a:bodyPr wrap="square" rtlCol="0">
            <a:spAutoFit/>
          </a:bodyPr>
          <a:lstStyle/>
          <a:p>
            <a:pPr algn="r"/>
            <a:r>
              <a:rPr lang="en-US" sz="2000" b="1" dirty="0">
                <a:latin typeface="regular_medium"/>
              </a:rPr>
              <a:t>Sweden</a:t>
            </a:r>
            <a:endParaRPr lang="en-IN" sz="2000" b="1" dirty="0">
              <a:latin typeface="regular_medium"/>
            </a:endParaRPr>
          </a:p>
        </p:txBody>
      </p:sp>
      <p:sp>
        <p:nvSpPr>
          <p:cNvPr id="29" name="TextBox 28">
            <a:extLst>
              <a:ext uri="{FF2B5EF4-FFF2-40B4-BE49-F238E27FC236}">
                <a16:creationId xmlns:a16="http://schemas.microsoft.com/office/drawing/2014/main" id="{46825F48-91BE-4D04-9DA8-F1899FB0433B}"/>
              </a:ext>
            </a:extLst>
          </p:cNvPr>
          <p:cNvSpPr txBox="1"/>
          <p:nvPr/>
        </p:nvSpPr>
        <p:spPr>
          <a:xfrm>
            <a:off x="816603" y="4145769"/>
            <a:ext cx="1021443" cy="400110"/>
          </a:xfrm>
          <a:prstGeom prst="rect">
            <a:avLst/>
          </a:prstGeom>
          <a:noFill/>
        </p:spPr>
        <p:txBody>
          <a:bodyPr wrap="square" rtlCol="0">
            <a:spAutoFit/>
          </a:bodyPr>
          <a:lstStyle/>
          <a:p>
            <a:pPr algn="r"/>
            <a:r>
              <a:rPr lang="en-US" sz="2000" b="1" dirty="0">
                <a:latin typeface="regular_medium"/>
              </a:rPr>
              <a:t>China</a:t>
            </a:r>
            <a:endParaRPr lang="en-IN" sz="2000" b="1" dirty="0">
              <a:latin typeface="regular_medium"/>
            </a:endParaRPr>
          </a:p>
        </p:txBody>
      </p:sp>
      <p:sp>
        <p:nvSpPr>
          <p:cNvPr id="31" name="TextBox 30">
            <a:extLst>
              <a:ext uri="{FF2B5EF4-FFF2-40B4-BE49-F238E27FC236}">
                <a16:creationId xmlns:a16="http://schemas.microsoft.com/office/drawing/2014/main" id="{0B51C6CE-B1BE-4988-B961-2EB22F6CFB31}"/>
              </a:ext>
            </a:extLst>
          </p:cNvPr>
          <p:cNvSpPr txBox="1"/>
          <p:nvPr/>
        </p:nvSpPr>
        <p:spPr>
          <a:xfrm>
            <a:off x="827458" y="4702955"/>
            <a:ext cx="1021443" cy="400110"/>
          </a:xfrm>
          <a:prstGeom prst="rect">
            <a:avLst/>
          </a:prstGeom>
          <a:noFill/>
        </p:spPr>
        <p:txBody>
          <a:bodyPr wrap="square" rtlCol="0">
            <a:spAutoFit/>
          </a:bodyPr>
          <a:lstStyle/>
          <a:p>
            <a:pPr algn="r"/>
            <a:r>
              <a:rPr lang="en-US" sz="2000" b="1" dirty="0">
                <a:latin typeface="regular_medium"/>
              </a:rPr>
              <a:t>India</a:t>
            </a:r>
            <a:endParaRPr lang="en-IN" sz="2000" b="1" dirty="0">
              <a:latin typeface="regular_medium"/>
            </a:endParaRPr>
          </a:p>
        </p:txBody>
      </p:sp>
      <p:pic>
        <p:nvPicPr>
          <p:cNvPr id="9" name="Picture 8">
            <a:extLst>
              <a:ext uri="{FF2B5EF4-FFF2-40B4-BE49-F238E27FC236}">
                <a16:creationId xmlns:a16="http://schemas.microsoft.com/office/drawing/2014/main" id="{24F63B7C-5517-430E-9C0F-24BFE4B33F08}"/>
              </a:ext>
            </a:extLst>
          </p:cNvPr>
          <p:cNvPicPr>
            <a:picLocks noChangeAspect="1"/>
          </p:cNvPicPr>
          <p:nvPr/>
        </p:nvPicPr>
        <p:blipFill>
          <a:blip r:embed="rId7"/>
          <a:stretch>
            <a:fillRect/>
          </a:stretch>
        </p:blipFill>
        <p:spPr>
          <a:xfrm>
            <a:off x="2099573" y="4768711"/>
            <a:ext cx="795600" cy="419918"/>
          </a:xfrm>
          <a:prstGeom prst="rect">
            <a:avLst/>
          </a:prstGeom>
        </p:spPr>
      </p:pic>
      <p:sp>
        <p:nvSpPr>
          <p:cNvPr id="33" name="Title 1">
            <a:extLst>
              <a:ext uri="{FF2B5EF4-FFF2-40B4-BE49-F238E27FC236}">
                <a16:creationId xmlns:a16="http://schemas.microsoft.com/office/drawing/2014/main" id="{853A744E-AB0C-4BAF-93DC-DB1018B3307E}"/>
              </a:ext>
            </a:extLst>
          </p:cNvPr>
          <p:cNvSpPr txBox="1">
            <a:spLocks/>
          </p:cNvSpPr>
          <p:nvPr/>
        </p:nvSpPr>
        <p:spPr>
          <a:xfrm>
            <a:off x="7136656" y="4948792"/>
            <a:ext cx="4439826" cy="297355"/>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200" cap="none" dirty="0">
                <a:solidFill>
                  <a:schemeClr val="tx1"/>
                </a:solidFill>
                <a:latin typeface="regular_medium"/>
              </a:rPr>
              <a:t>Source: Global EV Outlook 2020, International Energy Agency</a:t>
            </a:r>
            <a:endParaRPr lang="en-IN" sz="1200" cap="none" dirty="0">
              <a:solidFill>
                <a:schemeClr val="tx1"/>
              </a:solidFill>
              <a:latin typeface="regular_medium"/>
            </a:endParaRPr>
          </a:p>
        </p:txBody>
      </p:sp>
      <p:pic>
        <p:nvPicPr>
          <p:cNvPr id="21" name="Graphic 20" descr="Electric car">
            <a:extLst>
              <a:ext uri="{FF2B5EF4-FFF2-40B4-BE49-F238E27FC236}">
                <a16:creationId xmlns:a16="http://schemas.microsoft.com/office/drawing/2014/main" id="{C7484BAF-A35E-40A3-AD65-F68B570B93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1612" y="2332827"/>
            <a:ext cx="3137514" cy="3137514"/>
          </a:xfrm>
          <a:prstGeom prst="rect">
            <a:avLst/>
          </a:prstGeom>
        </p:spPr>
      </p:pic>
      <p:sp>
        <p:nvSpPr>
          <p:cNvPr id="35" name="Title 1">
            <a:extLst>
              <a:ext uri="{FF2B5EF4-FFF2-40B4-BE49-F238E27FC236}">
                <a16:creationId xmlns:a16="http://schemas.microsoft.com/office/drawing/2014/main" id="{164376E5-D0E8-4CC0-B5B1-54F78ED09A82}"/>
              </a:ext>
            </a:extLst>
          </p:cNvPr>
          <p:cNvSpPr txBox="1">
            <a:spLocks/>
          </p:cNvSpPr>
          <p:nvPr/>
        </p:nvSpPr>
        <p:spPr>
          <a:xfrm>
            <a:off x="340277" y="5470341"/>
            <a:ext cx="11520056" cy="1094509"/>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2000" b="0" cap="none" dirty="0">
                <a:solidFill>
                  <a:schemeClr val="tx1"/>
                </a:solidFill>
                <a:latin typeface="regular_medium"/>
              </a:rPr>
              <a:t>As of 2019, the world had 7.2 million electric cars, a 40% jump over 2018. While 1.6% of cars in China are EVs, electric cars comprise just 0.07% of the cars in India. Moreover, Norway, Iceland, Netherland and Sweden have even higher percentage.</a:t>
            </a:r>
            <a:endParaRPr lang="en-IN" sz="2000" b="0" dirty="0">
              <a:solidFill>
                <a:schemeClr val="tx1"/>
              </a:solidFill>
              <a:latin typeface="regular_medium"/>
            </a:endParaRPr>
          </a:p>
        </p:txBody>
      </p:sp>
      <p:sp>
        <p:nvSpPr>
          <p:cNvPr id="32" name="Rectangle 31">
            <a:extLst>
              <a:ext uri="{FF2B5EF4-FFF2-40B4-BE49-F238E27FC236}">
                <a16:creationId xmlns:a16="http://schemas.microsoft.com/office/drawing/2014/main" id="{5D5D540F-5B32-4904-BF67-4991B3AF28CF}"/>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49BB77E9-4120-4386-B0A8-1234FC82C0BF}"/>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36">
            <a:extLst>
              <a:ext uri="{FF2B5EF4-FFF2-40B4-BE49-F238E27FC236}">
                <a16:creationId xmlns:a16="http://schemas.microsoft.com/office/drawing/2014/main" id="{57E680AA-3670-43F8-92D7-A66093CFD6E9}"/>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India’s Standing in World Position</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sp>
        <p:nvSpPr>
          <p:cNvPr id="34" name="TextBox 33">
            <a:extLst>
              <a:ext uri="{FF2B5EF4-FFF2-40B4-BE49-F238E27FC236}">
                <a16:creationId xmlns:a16="http://schemas.microsoft.com/office/drawing/2014/main" id="{A47D195F-A478-4290-A147-00C2990C518A}"/>
              </a:ext>
            </a:extLst>
          </p:cNvPr>
          <p:cNvSpPr txBox="1"/>
          <p:nvPr/>
        </p:nvSpPr>
        <p:spPr>
          <a:xfrm>
            <a:off x="11762513" y="6518511"/>
            <a:ext cx="432327" cy="338554"/>
          </a:xfrm>
          <a:prstGeom prst="rect">
            <a:avLst/>
          </a:prstGeom>
          <a:noFill/>
        </p:spPr>
        <p:txBody>
          <a:bodyPr wrap="square" rtlCol="0">
            <a:spAutoFit/>
          </a:bodyPr>
          <a:lstStyle/>
          <a:p>
            <a:r>
              <a:rPr lang="en-US" sz="1600" dirty="0"/>
              <a:t>23</a:t>
            </a:r>
          </a:p>
        </p:txBody>
      </p:sp>
    </p:spTree>
    <p:extLst>
      <p:ext uri="{BB962C8B-B14F-4D97-AF65-F5344CB8AC3E}">
        <p14:creationId xmlns:p14="http://schemas.microsoft.com/office/powerpoint/2010/main" val="244046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7C2F3-55FB-433E-8472-DD6752C01013}"/>
              </a:ext>
            </a:extLst>
          </p:cNvPr>
          <p:cNvSpPr txBox="1"/>
          <p:nvPr/>
        </p:nvSpPr>
        <p:spPr>
          <a:xfrm>
            <a:off x="463858" y="308044"/>
            <a:ext cx="6094520" cy="1569660"/>
          </a:xfrm>
          <a:prstGeom prst="rect">
            <a:avLst/>
          </a:prstGeom>
          <a:noFill/>
        </p:spPr>
        <p:txBody>
          <a:bodyPr wrap="square">
            <a:spAutoFit/>
          </a:bodyPr>
          <a:lstStyle/>
          <a:p>
            <a:r>
              <a:rPr lang="en-US" sz="4800" dirty="0">
                <a:ln w="0"/>
                <a:solidFill>
                  <a:schemeClr val="bg1"/>
                </a:solidFill>
                <a:effectLst>
                  <a:outerShdw blurRad="38100" dist="38100" dir="2700000" algn="tl">
                    <a:srgbClr val="000000">
                      <a:alpha val="43137"/>
                    </a:srgbClr>
                  </a:outerShdw>
                </a:effectLst>
                <a:latin typeface="BankGothic Md BT"/>
              </a:rPr>
              <a:t>Key Players of the EV Market</a:t>
            </a:r>
            <a:endParaRPr lang="en-IN" sz="4800" dirty="0">
              <a:ln w="0"/>
              <a:solidFill>
                <a:schemeClr val="bg1"/>
              </a:solidFill>
              <a:effectLst>
                <a:outerShdw blurRad="38100" dist="38100" dir="2700000" algn="tl">
                  <a:srgbClr val="000000">
                    <a:alpha val="43137"/>
                  </a:srgbClr>
                </a:outerShdw>
              </a:effectLst>
              <a:latin typeface="BankGothic Md BT"/>
            </a:endParaRPr>
          </a:p>
        </p:txBody>
      </p:sp>
      <p:sp>
        <p:nvSpPr>
          <p:cNvPr id="4" name="TextBox 3">
            <a:extLst>
              <a:ext uri="{FF2B5EF4-FFF2-40B4-BE49-F238E27FC236}">
                <a16:creationId xmlns:a16="http://schemas.microsoft.com/office/drawing/2014/main" id="{B0BB8540-51A3-4D79-8B9A-D700DE9566AD}"/>
              </a:ext>
            </a:extLst>
          </p:cNvPr>
          <p:cNvSpPr txBox="1"/>
          <p:nvPr/>
        </p:nvSpPr>
        <p:spPr>
          <a:xfrm>
            <a:off x="11762513" y="6518511"/>
            <a:ext cx="432327" cy="338554"/>
          </a:xfrm>
          <a:prstGeom prst="rect">
            <a:avLst/>
          </a:prstGeom>
          <a:noFill/>
        </p:spPr>
        <p:txBody>
          <a:bodyPr wrap="square" rtlCol="0">
            <a:spAutoFit/>
          </a:bodyPr>
          <a:lstStyle/>
          <a:p>
            <a:r>
              <a:rPr lang="en-US" sz="1600" dirty="0"/>
              <a:t>24</a:t>
            </a:r>
          </a:p>
        </p:txBody>
      </p:sp>
    </p:spTree>
    <p:extLst>
      <p:ext uri="{BB962C8B-B14F-4D97-AF65-F5344CB8AC3E}">
        <p14:creationId xmlns:p14="http://schemas.microsoft.com/office/powerpoint/2010/main" val="112434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335173-B3F8-41DE-9C38-E728466A555C}"/>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76311BC3-4AB2-4DDB-82A5-7A0163BB657A}"/>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F76D0E5B-6B7E-487A-92FD-659D0DEFC805}"/>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EV Market Key Players in India</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grpSp>
        <p:nvGrpSpPr>
          <p:cNvPr id="6" name="Group 5">
            <a:extLst>
              <a:ext uri="{FF2B5EF4-FFF2-40B4-BE49-F238E27FC236}">
                <a16:creationId xmlns:a16="http://schemas.microsoft.com/office/drawing/2014/main" id="{047DBA26-ABCB-4649-BC34-789D3CB0B42C}"/>
              </a:ext>
            </a:extLst>
          </p:cNvPr>
          <p:cNvGrpSpPr/>
          <p:nvPr/>
        </p:nvGrpSpPr>
        <p:grpSpPr>
          <a:xfrm>
            <a:off x="4565415" y="2106957"/>
            <a:ext cx="3139007" cy="3213027"/>
            <a:chOff x="3018304" y="1378094"/>
            <a:chExt cx="3096667" cy="3096668"/>
          </a:xfrm>
        </p:grpSpPr>
        <p:sp>
          <p:nvSpPr>
            <p:cNvPr id="7" name="Block Arc 6">
              <a:extLst>
                <a:ext uri="{FF2B5EF4-FFF2-40B4-BE49-F238E27FC236}">
                  <a16:creationId xmlns:a16="http://schemas.microsoft.com/office/drawing/2014/main" id="{A8AB9D74-4DBB-4DFD-BD23-F75753A6178E}"/>
                </a:ext>
              </a:extLst>
            </p:cNvPr>
            <p:cNvSpPr/>
            <p:nvPr/>
          </p:nvSpPr>
          <p:spPr>
            <a:xfrm rot="8261054">
              <a:off x="3018304" y="1378094"/>
              <a:ext cx="3096667" cy="3096667"/>
            </a:xfrm>
            <a:prstGeom prst="blockArc">
              <a:avLst>
                <a:gd name="adj1" fmla="val 13411126"/>
                <a:gd name="adj2" fmla="val 15919102"/>
                <a:gd name="adj3" fmla="val 690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8" name="Block Arc 7">
              <a:extLst>
                <a:ext uri="{FF2B5EF4-FFF2-40B4-BE49-F238E27FC236}">
                  <a16:creationId xmlns:a16="http://schemas.microsoft.com/office/drawing/2014/main" id="{EEEAACF5-E103-47EF-879C-38734FB9E9BD}"/>
                </a:ext>
              </a:extLst>
            </p:cNvPr>
            <p:cNvSpPr/>
            <p:nvPr/>
          </p:nvSpPr>
          <p:spPr>
            <a:xfrm rot="19032052">
              <a:off x="3018304" y="1378094"/>
              <a:ext cx="3096667" cy="3096667"/>
            </a:xfrm>
            <a:prstGeom prst="blockArc">
              <a:avLst>
                <a:gd name="adj1" fmla="val 10899473"/>
                <a:gd name="adj2" fmla="val 13310838"/>
                <a:gd name="adj3" fmla="val 704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9" name="Group 8">
              <a:extLst>
                <a:ext uri="{FF2B5EF4-FFF2-40B4-BE49-F238E27FC236}">
                  <a16:creationId xmlns:a16="http://schemas.microsoft.com/office/drawing/2014/main" id="{20F79AB0-9F56-4DC4-BBC2-F3C07A0213EE}"/>
                </a:ext>
              </a:extLst>
            </p:cNvPr>
            <p:cNvGrpSpPr/>
            <p:nvPr/>
          </p:nvGrpSpPr>
          <p:grpSpPr>
            <a:xfrm>
              <a:off x="3018304" y="1378094"/>
              <a:ext cx="3096667" cy="3096668"/>
              <a:chOff x="3018304" y="1378094"/>
              <a:chExt cx="3096667" cy="3096668"/>
            </a:xfrm>
          </p:grpSpPr>
          <p:sp>
            <p:nvSpPr>
              <p:cNvPr id="12" name="Block Arc 11">
                <a:extLst>
                  <a:ext uri="{FF2B5EF4-FFF2-40B4-BE49-F238E27FC236}">
                    <a16:creationId xmlns:a16="http://schemas.microsoft.com/office/drawing/2014/main" id="{9F4CFE8A-116C-4665-8073-84E7062A0F03}"/>
                  </a:ext>
                </a:extLst>
              </p:cNvPr>
              <p:cNvSpPr/>
              <p:nvPr/>
            </p:nvSpPr>
            <p:spPr>
              <a:xfrm>
                <a:off x="3018304" y="1378094"/>
                <a:ext cx="3096667" cy="3096667"/>
              </a:xfrm>
              <a:prstGeom prst="blockArc">
                <a:avLst>
                  <a:gd name="adj1" fmla="val 10849205"/>
                  <a:gd name="adj2" fmla="val 13299261"/>
                  <a:gd name="adj3" fmla="val 7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3" name="Block Arc 12">
                <a:extLst>
                  <a:ext uri="{FF2B5EF4-FFF2-40B4-BE49-F238E27FC236}">
                    <a16:creationId xmlns:a16="http://schemas.microsoft.com/office/drawing/2014/main" id="{82D6B4F7-1ED0-4242-B14D-ECC61970E42E}"/>
                  </a:ext>
                </a:extLst>
              </p:cNvPr>
              <p:cNvSpPr/>
              <p:nvPr/>
            </p:nvSpPr>
            <p:spPr>
              <a:xfrm rot="5400000">
                <a:off x="3018304" y="1378094"/>
                <a:ext cx="3096667" cy="3096667"/>
              </a:xfrm>
              <a:prstGeom prst="blockArc">
                <a:avLst>
                  <a:gd name="adj1" fmla="val 13650321"/>
                  <a:gd name="adj2" fmla="val 16152490"/>
                  <a:gd name="adj3" fmla="val 7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4" name="Block Arc 13">
                <a:extLst>
                  <a:ext uri="{FF2B5EF4-FFF2-40B4-BE49-F238E27FC236}">
                    <a16:creationId xmlns:a16="http://schemas.microsoft.com/office/drawing/2014/main" id="{66C862E9-676F-4E33-9879-025B3AA8A351}"/>
                  </a:ext>
                </a:extLst>
              </p:cNvPr>
              <p:cNvSpPr/>
              <p:nvPr/>
            </p:nvSpPr>
            <p:spPr>
              <a:xfrm rot="5400000">
                <a:off x="3018304" y="1378095"/>
                <a:ext cx="3096667" cy="3096667"/>
              </a:xfrm>
              <a:prstGeom prst="blockArc">
                <a:avLst>
                  <a:gd name="adj1" fmla="val 13650321"/>
                  <a:gd name="adj2" fmla="val 16152490"/>
                  <a:gd name="adj3" fmla="val 7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0" name="Block Arc 9">
              <a:extLst>
                <a:ext uri="{FF2B5EF4-FFF2-40B4-BE49-F238E27FC236}">
                  <a16:creationId xmlns:a16="http://schemas.microsoft.com/office/drawing/2014/main" id="{15AA1D5E-A8C3-4BFE-9AC5-5D10A0558F6B}"/>
                </a:ext>
              </a:extLst>
            </p:cNvPr>
            <p:cNvSpPr/>
            <p:nvPr/>
          </p:nvSpPr>
          <p:spPr>
            <a:xfrm rot="2854073">
              <a:off x="3018304" y="1378094"/>
              <a:ext cx="3096667" cy="3096667"/>
            </a:xfrm>
            <a:prstGeom prst="blockArc">
              <a:avLst>
                <a:gd name="adj1" fmla="val 10553048"/>
                <a:gd name="adj2" fmla="val 13271468"/>
                <a:gd name="adj3" fmla="val 70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1" name="Block Arc 10">
              <a:extLst>
                <a:ext uri="{FF2B5EF4-FFF2-40B4-BE49-F238E27FC236}">
                  <a16:creationId xmlns:a16="http://schemas.microsoft.com/office/drawing/2014/main" id="{C6E32AE4-C6A0-4F54-ACF9-0C99840A3403}"/>
                </a:ext>
              </a:extLst>
            </p:cNvPr>
            <p:cNvSpPr/>
            <p:nvPr/>
          </p:nvSpPr>
          <p:spPr>
            <a:xfrm rot="2854464">
              <a:off x="3018304" y="1378094"/>
              <a:ext cx="3096667" cy="3096667"/>
            </a:xfrm>
            <a:prstGeom prst="blockArc">
              <a:avLst>
                <a:gd name="adj1" fmla="val 13411126"/>
                <a:gd name="adj2" fmla="val 16068669"/>
                <a:gd name="adj3" fmla="val 71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5" name="Freeform 98">
            <a:extLst>
              <a:ext uri="{FF2B5EF4-FFF2-40B4-BE49-F238E27FC236}">
                <a16:creationId xmlns:a16="http://schemas.microsoft.com/office/drawing/2014/main" id="{75E62CED-9F53-42E9-ACF4-0D681754FB1F}"/>
              </a:ext>
            </a:extLst>
          </p:cNvPr>
          <p:cNvSpPr/>
          <p:nvPr/>
        </p:nvSpPr>
        <p:spPr>
          <a:xfrm>
            <a:off x="6986776" y="1911728"/>
            <a:ext cx="944880" cy="35052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w="28575">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16" name="Freeform 99">
            <a:extLst>
              <a:ext uri="{FF2B5EF4-FFF2-40B4-BE49-F238E27FC236}">
                <a16:creationId xmlns:a16="http://schemas.microsoft.com/office/drawing/2014/main" id="{260C3D5A-C649-4EDA-90F7-EBD97DED85D4}"/>
              </a:ext>
            </a:extLst>
          </p:cNvPr>
          <p:cNvSpPr/>
          <p:nvPr/>
        </p:nvSpPr>
        <p:spPr>
          <a:xfrm flipH="1">
            <a:off x="4565415" y="1708962"/>
            <a:ext cx="944880" cy="35052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w="28575">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solidFill>
                <a:schemeClr val="tx1">
                  <a:lumMod val="75000"/>
                  <a:lumOff val="25000"/>
                </a:schemeClr>
              </a:solidFill>
            </a:endParaRPr>
          </a:p>
        </p:txBody>
      </p:sp>
      <p:cxnSp>
        <p:nvCxnSpPr>
          <p:cNvPr id="17" name="Straight Connector 16">
            <a:extLst>
              <a:ext uri="{FF2B5EF4-FFF2-40B4-BE49-F238E27FC236}">
                <a16:creationId xmlns:a16="http://schemas.microsoft.com/office/drawing/2014/main" id="{AE352F85-E46E-4CD7-B809-C91C8142D426}"/>
              </a:ext>
            </a:extLst>
          </p:cNvPr>
          <p:cNvCxnSpPr>
            <a:cxnSpLocks/>
          </p:cNvCxnSpPr>
          <p:nvPr/>
        </p:nvCxnSpPr>
        <p:spPr>
          <a:xfrm flipV="1">
            <a:off x="7996726" y="3380081"/>
            <a:ext cx="1528274" cy="70690"/>
          </a:xfrm>
          <a:prstGeom prst="line">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5715AB76-FB11-4CF5-8AE5-72E8C90D75E4}"/>
              </a:ext>
            </a:extLst>
          </p:cNvPr>
          <p:cNvCxnSpPr>
            <a:cxnSpLocks/>
          </p:cNvCxnSpPr>
          <p:nvPr/>
        </p:nvCxnSpPr>
        <p:spPr>
          <a:xfrm flipH="1">
            <a:off x="3903973" y="3092999"/>
            <a:ext cx="593190" cy="5861"/>
          </a:xfrm>
          <a:prstGeom prst="line">
            <a:avLst/>
          </a:prstGeom>
          <a:ln w="28575">
            <a:tailEnd type="triangle"/>
          </a:ln>
        </p:spPr>
        <p:style>
          <a:lnRef idx="3">
            <a:schemeClr val="accent2"/>
          </a:lnRef>
          <a:fillRef idx="0">
            <a:schemeClr val="accent2"/>
          </a:fillRef>
          <a:effectRef idx="2">
            <a:schemeClr val="accent2"/>
          </a:effectRef>
          <a:fontRef idx="minor">
            <a:schemeClr val="tx1"/>
          </a:fontRef>
        </p:style>
      </p:cxnSp>
      <p:grpSp>
        <p:nvGrpSpPr>
          <p:cNvPr id="19" name="Group 18">
            <a:extLst>
              <a:ext uri="{FF2B5EF4-FFF2-40B4-BE49-F238E27FC236}">
                <a16:creationId xmlns:a16="http://schemas.microsoft.com/office/drawing/2014/main" id="{4BD3E36C-F9D1-4196-A714-A14ACACE1B56}"/>
              </a:ext>
            </a:extLst>
          </p:cNvPr>
          <p:cNvGrpSpPr/>
          <p:nvPr/>
        </p:nvGrpSpPr>
        <p:grpSpPr>
          <a:xfrm>
            <a:off x="5075730" y="2683554"/>
            <a:ext cx="2073824" cy="2059831"/>
            <a:chOff x="7660892" y="3400808"/>
            <a:chExt cx="299886" cy="317291"/>
          </a:xfrm>
          <a:solidFill>
            <a:schemeClr val="accent1"/>
          </a:solidFill>
        </p:grpSpPr>
        <p:sp>
          <p:nvSpPr>
            <p:cNvPr id="20" name="Freeform: Shape 19">
              <a:extLst>
                <a:ext uri="{FF2B5EF4-FFF2-40B4-BE49-F238E27FC236}">
                  <a16:creationId xmlns:a16="http://schemas.microsoft.com/office/drawing/2014/main" id="{ACB75F48-FE10-4E1D-9DA9-F2D7243745D4}"/>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grpFill/>
            <a:ln w="36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F0AFBE-0960-4395-9677-295ACBA90EAA}"/>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grpFill/>
            <a:ln w="36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5791C95-1FD0-4BDA-953E-B4A948122C3A}"/>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grpFill/>
            <a:ln w="3604" cap="flat">
              <a:noFill/>
              <a:prstDash val="solid"/>
              <a:miter/>
            </a:ln>
          </p:spPr>
          <p:txBody>
            <a:bodyPr rtlCol="0" anchor="ctr"/>
            <a:lstStyle/>
            <a:p>
              <a:endParaRPr lang="en-US"/>
            </a:p>
          </p:txBody>
        </p:sp>
      </p:grpSp>
      <p:pic>
        <p:nvPicPr>
          <p:cNvPr id="23" name="Picture 22">
            <a:extLst>
              <a:ext uri="{FF2B5EF4-FFF2-40B4-BE49-F238E27FC236}">
                <a16:creationId xmlns:a16="http://schemas.microsoft.com/office/drawing/2014/main" id="{6F3F5340-A8E3-46B4-8551-187BEEC85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8" y="1263372"/>
            <a:ext cx="3995042" cy="937613"/>
          </a:xfrm>
          <a:prstGeom prst="rect">
            <a:avLst/>
          </a:prstGeom>
        </p:spPr>
      </p:pic>
      <p:pic>
        <p:nvPicPr>
          <p:cNvPr id="24" name="Picture 23">
            <a:extLst>
              <a:ext uri="{FF2B5EF4-FFF2-40B4-BE49-F238E27FC236}">
                <a16:creationId xmlns:a16="http://schemas.microsoft.com/office/drawing/2014/main" id="{3671575C-CB96-41C6-B24F-DF2DE4B32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13" y="2731889"/>
            <a:ext cx="2988468" cy="772529"/>
          </a:xfrm>
          <a:prstGeom prst="rect">
            <a:avLst/>
          </a:prstGeom>
        </p:spPr>
      </p:pic>
      <p:pic>
        <p:nvPicPr>
          <p:cNvPr id="25" name="Picture 24">
            <a:extLst>
              <a:ext uri="{FF2B5EF4-FFF2-40B4-BE49-F238E27FC236}">
                <a16:creationId xmlns:a16="http://schemas.microsoft.com/office/drawing/2014/main" id="{856404F4-996D-4183-89EE-198797597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5020" y="2150392"/>
            <a:ext cx="1781175" cy="2237601"/>
          </a:xfrm>
          <a:prstGeom prst="rect">
            <a:avLst/>
          </a:prstGeom>
        </p:spPr>
      </p:pic>
      <p:pic>
        <p:nvPicPr>
          <p:cNvPr id="26" name="Picture 25">
            <a:extLst>
              <a:ext uri="{FF2B5EF4-FFF2-40B4-BE49-F238E27FC236}">
                <a16:creationId xmlns:a16="http://schemas.microsoft.com/office/drawing/2014/main" id="{3FA923E6-F5AD-4DCE-96D0-9A8AAAA5E7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07" y="939648"/>
            <a:ext cx="1855813" cy="1656083"/>
          </a:xfrm>
          <a:prstGeom prst="rect">
            <a:avLst/>
          </a:prstGeom>
        </p:spPr>
      </p:pic>
      <p:pic>
        <p:nvPicPr>
          <p:cNvPr id="27" name="Picture 26">
            <a:extLst>
              <a:ext uri="{FF2B5EF4-FFF2-40B4-BE49-F238E27FC236}">
                <a16:creationId xmlns:a16="http://schemas.microsoft.com/office/drawing/2014/main" id="{D8C75463-33D0-4B60-8EDE-625F47754E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0559" y="4732038"/>
            <a:ext cx="2428922" cy="1656083"/>
          </a:xfrm>
          <a:prstGeom prst="rect">
            <a:avLst/>
          </a:prstGeom>
        </p:spPr>
      </p:pic>
      <p:pic>
        <p:nvPicPr>
          <p:cNvPr id="28" name="Picture 27">
            <a:extLst>
              <a:ext uri="{FF2B5EF4-FFF2-40B4-BE49-F238E27FC236}">
                <a16:creationId xmlns:a16="http://schemas.microsoft.com/office/drawing/2014/main" id="{4463E9F8-6279-49E5-A0E3-2EE7D2074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117" y="5117718"/>
            <a:ext cx="2501968" cy="1355899"/>
          </a:xfrm>
          <a:prstGeom prst="rect">
            <a:avLst/>
          </a:prstGeom>
        </p:spPr>
      </p:pic>
      <p:sp>
        <p:nvSpPr>
          <p:cNvPr id="29" name="Block Arc 28">
            <a:extLst>
              <a:ext uri="{FF2B5EF4-FFF2-40B4-BE49-F238E27FC236}">
                <a16:creationId xmlns:a16="http://schemas.microsoft.com/office/drawing/2014/main" id="{DA77D048-2A4D-43B1-B3A8-54C23865B0C3}"/>
              </a:ext>
            </a:extLst>
          </p:cNvPr>
          <p:cNvSpPr/>
          <p:nvPr/>
        </p:nvSpPr>
        <p:spPr>
          <a:xfrm rot="5400000">
            <a:off x="4528406" y="2143967"/>
            <a:ext cx="3213026" cy="3139007"/>
          </a:xfrm>
          <a:prstGeom prst="blockArc">
            <a:avLst>
              <a:gd name="adj1" fmla="val 13650321"/>
              <a:gd name="adj2" fmla="val 16152490"/>
              <a:gd name="adj3" fmla="val 7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0" name="Block Arc 29">
            <a:extLst>
              <a:ext uri="{FF2B5EF4-FFF2-40B4-BE49-F238E27FC236}">
                <a16:creationId xmlns:a16="http://schemas.microsoft.com/office/drawing/2014/main" id="{E909FCC5-9AB8-42ED-AB66-90C270CF4D61}"/>
              </a:ext>
            </a:extLst>
          </p:cNvPr>
          <p:cNvSpPr/>
          <p:nvPr/>
        </p:nvSpPr>
        <p:spPr>
          <a:xfrm rot="13582335">
            <a:off x="4524486" y="2142777"/>
            <a:ext cx="3213026" cy="3139007"/>
          </a:xfrm>
          <a:prstGeom prst="blockArc">
            <a:avLst>
              <a:gd name="adj1" fmla="val 13650321"/>
              <a:gd name="adj2" fmla="val 16152490"/>
              <a:gd name="adj3" fmla="val 7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1" name="Block Arc 30">
            <a:extLst>
              <a:ext uri="{FF2B5EF4-FFF2-40B4-BE49-F238E27FC236}">
                <a16:creationId xmlns:a16="http://schemas.microsoft.com/office/drawing/2014/main" id="{FDE8CD89-5DCE-46A2-B1D8-8B17C6E437EB}"/>
              </a:ext>
            </a:extLst>
          </p:cNvPr>
          <p:cNvSpPr/>
          <p:nvPr/>
        </p:nvSpPr>
        <p:spPr>
          <a:xfrm rot="13775424">
            <a:off x="4533945" y="2137129"/>
            <a:ext cx="3213026" cy="3139007"/>
          </a:xfrm>
          <a:prstGeom prst="blockArc">
            <a:avLst>
              <a:gd name="adj1" fmla="val 10553048"/>
              <a:gd name="adj2" fmla="val 13271468"/>
              <a:gd name="adj3" fmla="val 70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cxnSp>
        <p:nvCxnSpPr>
          <p:cNvPr id="32" name="Straight Connector 31">
            <a:extLst>
              <a:ext uri="{FF2B5EF4-FFF2-40B4-BE49-F238E27FC236}">
                <a16:creationId xmlns:a16="http://schemas.microsoft.com/office/drawing/2014/main" id="{0285A7C4-4F52-4E45-B814-A7C21808A705}"/>
              </a:ext>
            </a:extLst>
          </p:cNvPr>
          <p:cNvCxnSpPr>
            <a:cxnSpLocks/>
          </p:cNvCxnSpPr>
          <p:nvPr/>
        </p:nvCxnSpPr>
        <p:spPr>
          <a:xfrm>
            <a:off x="7746884" y="4453826"/>
            <a:ext cx="823737" cy="354877"/>
          </a:xfrm>
          <a:prstGeom prst="line">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ABEDF4D6-03C5-43C4-AB02-7B5CCDDBD645}"/>
              </a:ext>
            </a:extLst>
          </p:cNvPr>
          <p:cNvCxnSpPr>
            <a:cxnSpLocks/>
          </p:cNvCxnSpPr>
          <p:nvPr/>
        </p:nvCxnSpPr>
        <p:spPr>
          <a:xfrm flipH="1">
            <a:off x="3521454" y="4236704"/>
            <a:ext cx="925806" cy="108940"/>
          </a:xfrm>
          <a:prstGeom prst="line">
            <a:avLst/>
          </a:prstGeom>
          <a:ln w="28575">
            <a:tailEnd type="triangle"/>
          </a:ln>
        </p:spPr>
        <p:style>
          <a:lnRef idx="3">
            <a:schemeClr val="accent2"/>
          </a:lnRef>
          <a:fillRef idx="0">
            <a:schemeClr val="accent2"/>
          </a:fillRef>
          <a:effectRef idx="2">
            <a:schemeClr val="accent2"/>
          </a:effectRef>
          <a:fontRef idx="minor">
            <a:schemeClr val="tx1"/>
          </a:fontRef>
        </p:style>
      </p:cxnSp>
      <p:pic>
        <p:nvPicPr>
          <p:cNvPr id="34" name="Picture 33">
            <a:extLst>
              <a:ext uri="{FF2B5EF4-FFF2-40B4-BE49-F238E27FC236}">
                <a16:creationId xmlns:a16="http://schemas.microsoft.com/office/drawing/2014/main" id="{BF314C9B-6311-4DF5-9687-64EC98DA8C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532" y="3453701"/>
            <a:ext cx="2428922" cy="1513800"/>
          </a:xfrm>
          <a:prstGeom prst="rect">
            <a:avLst/>
          </a:prstGeom>
        </p:spPr>
      </p:pic>
      <p:pic>
        <p:nvPicPr>
          <p:cNvPr id="35" name="Picture 34">
            <a:extLst>
              <a:ext uri="{FF2B5EF4-FFF2-40B4-BE49-F238E27FC236}">
                <a16:creationId xmlns:a16="http://schemas.microsoft.com/office/drawing/2014/main" id="{9C574FA7-9164-43EA-BD7C-68EC1D037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5528155"/>
            <a:ext cx="2438983" cy="1298679"/>
          </a:xfrm>
          <a:prstGeom prst="rect">
            <a:avLst/>
          </a:prstGeom>
        </p:spPr>
      </p:pic>
      <p:sp>
        <p:nvSpPr>
          <p:cNvPr id="36" name="Freeform 98">
            <a:extLst>
              <a:ext uri="{FF2B5EF4-FFF2-40B4-BE49-F238E27FC236}">
                <a16:creationId xmlns:a16="http://schemas.microsoft.com/office/drawing/2014/main" id="{7FCFD068-FFF8-4FFF-AF6E-5CAC538ACA74}"/>
              </a:ext>
            </a:extLst>
          </p:cNvPr>
          <p:cNvSpPr/>
          <p:nvPr/>
        </p:nvSpPr>
        <p:spPr>
          <a:xfrm rot="10800000">
            <a:off x="4394529" y="5129616"/>
            <a:ext cx="944880" cy="35052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w="28575">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solidFill>
                <a:schemeClr val="tx1">
                  <a:lumMod val="75000"/>
                  <a:lumOff val="25000"/>
                </a:schemeClr>
              </a:solidFill>
            </a:endParaRPr>
          </a:p>
        </p:txBody>
      </p:sp>
      <p:cxnSp>
        <p:nvCxnSpPr>
          <p:cNvPr id="37" name="Straight Connector 36">
            <a:extLst>
              <a:ext uri="{FF2B5EF4-FFF2-40B4-BE49-F238E27FC236}">
                <a16:creationId xmlns:a16="http://schemas.microsoft.com/office/drawing/2014/main" id="{15823155-2497-4588-AF2E-AD27C81D8156}"/>
              </a:ext>
            </a:extLst>
          </p:cNvPr>
          <p:cNvCxnSpPr>
            <a:cxnSpLocks/>
          </p:cNvCxnSpPr>
          <p:nvPr/>
        </p:nvCxnSpPr>
        <p:spPr>
          <a:xfrm>
            <a:off x="7067550" y="5258349"/>
            <a:ext cx="351228" cy="166238"/>
          </a:xfrm>
          <a:prstGeom prst="line">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980ABF17-F19D-415C-80E4-F44B3210CBAF}"/>
              </a:ext>
            </a:extLst>
          </p:cNvPr>
          <p:cNvSpPr txBox="1"/>
          <p:nvPr/>
        </p:nvSpPr>
        <p:spPr>
          <a:xfrm>
            <a:off x="11762513" y="6518511"/>
            <a:ext cx="432327" cy="338554"/>
          </a:xfrm>
          <a:prstGeom prst="rect">
            <a:avLst/>
          </a:prstGeom>
          <a:noFill/>
        </p:spPr>
        <p:txBody>
          <a:bodyPr wrap="square" rtlCol="0">
            <a:spAutoFit/>
          </a:bodyPr>
          <a:lstStyle/>
          <a:p>
            <a:r>
              <a:rPr lang="en-US" sz="1600" dirty="0"/>
              <a:t>25</a:t>
            </a:r>
          </a:p>
        </p:txBody>
      </p:sp>
    </p:spTree>
    <p:extLst>
      <p:ext uri="{BB962C8B-B14F-4D97-AF65-F5344CB8AC3E}">
        <p14:creationId xmlns:p14="http://schemas.microsoft.com/office/powerpoint/2010/main" val="4040091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7792822-F32C-4AF1-B344-89D8B1187C11}"/>
              </a:ext>
            </a:extLst>
          </p:cNvPr>
          <p:cNvGraphicFramePr/>
          <p:nvPr>
            <p:extLst>
              <p:ext uri="{D42A27DB-BD31-4B8C-83A1-F6EECF244321}">
                <p14:modId xmlns:p14="http://schemas.microsoft.com/office/powerpoint/2010/main" val="3835188038"/>
              </p:ext>
            </p:extLst>
          </p:nvPr>
        </p:nvGraphicFramePr>
        <p:xfrm>
          <a:off x="2507082" y="1054904"/>
          <a:ext cx="9235640" cy="5632884"/>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Tesla Logo - Tesla Emblem - Tesla Symbol">
            <a:extLst>
              <a:ext uri="{FF2B5EF4-FFF2-40B4-BE49-F238E27FC236}">
                <a16:creationId xmlns:a16="http://schemas.microsoft.com/office/drawing/2014/main" id="{02F6EA6F-7D2A-4A1C-8993-560B94ABF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199" y="5505367"/>
            <a:ext cx="75316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Cars">
            <a:extLst>
              <a:ext uri="{FF2B5EF4-FFF2-40B4-BE49-F238E27FC236}">
                <a16:creationId xmlns:a16="http://schemas.microsoft.com/office/drawing/2014/main" id="{D87A0844-D193-4F3C-8785-02E7FAB24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636" y="1644314"/>
            <a:ext cx="96428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guar Logo - Jaguar Emblem - Jaguar Symbol">
            <a:extLst>
              <a:ext uri="{FF2B5EF4-FFF2-40B4-BE49-F238E27FC236}">
                <a16:creationId xmlns:a16="http://schemas.microsoft.com/office/drawing/2014/main" id="{1376543E-3511-4E84-867A-836603BD7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353" y="2184314"/>
            <a:ext cx="75316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rcedes Logo, Mercedes-Benz Car Symbol Meaning and History | Car brands -  car logos, meaning and symbol">
            <a:extLst>
              <a:ext uri="{FF2B5EF4-FFF2-40B4-BE49-F238E27FC236}">
                <a16:creationId xmlns:a16="http://schemas.microsoft.com/office/drawing/2014/main" id="{7EF18760-B60F-4CB1-9901-71E18C6264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933" y="273744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Friday Five: Five Best Logos EVER | Bmw logo, Bmw, Best logos ever">
            <a:extLst>
              <a:ext uri="{FF2B5EF4-FFF2-40B4-BE49-F238E27FC236}">
                <a16:creationId xmlns:a16="http://schemas.microsoft.com/office/drawing/2014/main" id="{3105FC6C-D440-418F-9EF1-E0C3665D8B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1933" y="3288967"/>
            <a:ext cx="542411"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ssan Logo, Nissan Car Symbol Meaning and History | Car Brand | Nissan  logo, Nissan, Nissan xterra">
            <a:extLst>
              <a:ext uri="{FF2B5EF4-FFF2-40B4-BE49-F238E27FC236}">
                <a16:creationId xmlns:a16="http://schemas.microsoft.com/office/drawing/2014/main" id="{2B1CE61E-27E3-444D-81A4-741B3C785A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779" y="3840488"/>
            <a:ext cx="612000" cy="5523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o, Kia Has an All-New Logo and It's Shapes">
            <a:extLst>
              <a:ext uri="{FF2B5EF4-FFF2-40B4-BE49-F238E27FC236}">
                <a16:creationId xmlns:a16="http://schemas.microsoft.com/office/drawing/2014/main" id="{6FDED31E-6CB5-4050-B10C-EF0DEC6D47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790" y="4403687"/>
            <a:ext cx="96428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yundai Logo, Huyndai Car Symbol Meaning and History | Car Brand Names.com  | Hyundai logo, Hyundai cars, Car logos">
            <a:extLst>
              <a:ext uri="{FF2B5EF4-FFF2-40B4-BE49-F238E27FC236}">
                <a16:creationId xmlns:a16="http://schemas.microsoft.com/office/drawing/2014/main" id="{00115870-72E0-4351-9CF2-177B88CB36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212" y="4954527"/>
            <a:ext cx="911441" cy="54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esla Logo - Tesla Emblem - Tesla Symbol">
            <a:extLst>
              <a:ext uri="{FF2B5EF4-FFF2-40B4-BE49-F238E27FC236}">
                <a16:creationId xmlns:a16="http://schemas.microsoft.com/office/drawing/2014/main" id="{271B6BC4-7410-43DE-A952-01ECBC06B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52" y="1047226"/>
            <a:ext cx="75316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15 Renault Logo ideas | renault, logos, car logos">
            <a:extLst>
              <a:ext uri="{FF2B5EF4-FFF2-40B4-BE49-F238E27FC236}">
                <a16:creationId xmlns:a16="http://schemas.microsoft.com/office/drawing/2014/main" id="{600B6133-66C6-4347-A893-69E403DDCF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4156" y="6045367"/>
            <a:ext cx="689246"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046" name="Straight Connector 1045">
            <a:extLst>
              <a:ext uri="{FF2B5EF4-FFF2-40B4-BE49-F238E27FC236}">
                <a16:creationId xmlns:a16="http://schemas.microsoft.com/office/drawing/2014/main" id="{A5926DA6-195E-415D-9EA8-16FB9D17475A}"/>
              </a:ext>
            </a:extLst>
          </p:cNvPr>
          <p:cNvCxnSpPr>
            <a:cxnSpLocks/>
          </p:cNvCxnSpPr>
          <p:nvPr/>
        </p:nvCxnSpPr>
        <p:spPr>
          <a:xfrm>
            <a:off x="2401519" y="1421121"/>
            <a:ext cx="0" cy="490866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048" name="Oval 1047">
            <a:extLst>
              <a:ext uri="{FF2B5EF4-FFF2-40B4-BE49-F238E27FC236}">
                <a16:creationId xmlns:a16="http://schemas.microsoft.com/office/drawing/2014/main" id="{46C328C8-E48E-44A4-A34B-F9E59886F51D}"/>
              </a:ext>
            </a:extLst>
          </p:cNvPr>
          <p:cNvSpPr/>
          <p:nvPr/>
        </p:nvSpPr>
        <p:spPr>
          <a:xfrm>
            <a:off x="2378473" y="1729286"/>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E6ADDB6F-4017-47AB-84A9-8100B8CF3C4B}"/>
              </a:ext>
            </a:extLst>
          </p:cNvPr>
          <p:cNvSpPr/>
          <p:nvPr/>
        </p:nvSpPr>
        <p:spPr>
          <a:xfrm>
            <a:off x="2378470" y="2190190"/>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5B965D51-0AAC-4CFC-83F7-FC6F78B79284}"/>
              </a:ext>
            </a:extLst>
          </p:cNvPr>
          <p:cNvSpPr/>
          <p:nvPr/>
        </p:nvSpPr>
        <p:spPr>
          <a:xfrm>
            <a:off x="2378473" y="2620392"/>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Oval 58">
            <a:extLst>
              <a:ext uri="{FF2B5EF4-FFF2-40B4-BE49-F238E27FC236}">
                <a16:creationId xmlns:a16="http://schemas.microsoft.com/office/drawing/2014/main" id="{E31130A0-EBF2-4AEF-BFC5-0B6F302776F5}"/>
              </a:ext>
            </a:extLst>
          </p:cNvPr>
          <p:cNvSpPr/>
          <p:nvPr/>
        </p:nvSpPr>
        <p:spPr>
          <a:xfrm>
            <a:off x="2377946" y="3052444"/>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32C5F498-79BA-4EF5-8054-89B03A8D4D2B}"/>
              </a:ext>
            </a:extLst>
          </p:cNvPr>
          <p:cNvSpPr/>
          <p:nvPr/>
        </p:nvSpPr>
        <p:spPr>
          <a:xfrm>
            <a:off x="2374519" y="3548962"/>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84B6B28E-4F11-497C-91FE-423C006CC121}"/>
              </a:ext>
            </a:extLst>
          </p:cNvPr>
          <p:cNvSpPr/>
          <p:nvPr/>
        </p:nvSpPr>
        <p:spPr>
          <a:xfrm>
            <a:off x="2377943" y="4014015"/>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7B27F4F9-A0DC-429D-944F-6982F60824CB}"/>
              </a:ext>
            </a:extLst>
          </p:cNvPr>
          <p:cNvSpPr/>
          <p:nvPr/>
        </p:nvSpPr>
        <p:spPr>
          <a:xfrm>
            <a:off x="2377585" y="4450532"/>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0D82E2C-32C6-4677-905A-601955795EC2}"/>
              </a:ext>
            </a:extLst>
          </p:cNvPr>
          <p:cNvSpPr/>
          <p:nvPr/>
        </p:nvSpPr>
        <p:spPr>
          <a:xfrm>
            <a:off x="2378473" y="4927527"/>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Oval 63">
            <a:extLst>
              <a:ext uri="{FF2B5EF4-FFF2-40B4-BE49-F238E27FC236}">
                <a16:creationId xmlns:a16="http://schemas.microsoft.com/office/drawing/2014/main" id="{E0C198FB-EAB8-4BFE-9C31-BDBD0B5A9157}"/>
              </a:ext>
            </a:extLst>
          </p:cNvPr>
          <p:cNvSpPr/>
          <p:nvPr/>
        </p:nvSpPr>
        <p:spPr>
          <a:xfrm>
            <a:off x="2377996" y="5382879"/>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a:extLst>
              <a:ext uri="{FF2B5EF4-FFF2-40B4-BE49-F238E27FC236}">
                <a16:creationId xmlns:a16="http://schemas.microsoft.com/office/drawing/2014/main" id="{99462CCB-DAB5-4C8D-9FFE-5D909F1F23F2}"/>
              </a:ext>
            </a:extLst>
          </p:cNvPr>
          <p:cNvSpPr/>
          <p:nvPr/>
        </p:nvSpPr>
        <p:spPr>
          <a:xfrm>
            <a:off x="2378225" y="5856097"/>
            <a:ext cx="54000" cy="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Rectangle 116">
            <a:extLst>
              <a:ext uri="{FF2B5EF4-FFF2-40B4-BE49-F238E27FC236}">
                <a16:creationId xmlns:a16="http://schemas.microsoft.com/office/drawing/2014/main" id="{4321AA42-3278-4428-986B-B8D7207FF15A}"/>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Rectangle 117">
            <a:extLst>
              <a:ext uri="{FF2B5EF4-FFF2-40B4-BE49-F238E27FC236}">
                <a16:creationId xmlns:a16="http://schemas.microsoft.com/office/drawing/2014/main" id="{DE4E5963-1CC7-46A1-B651-5CAF14EF4C45}"/>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Box 118">
            <a:extLst>
              <a:ext uri="{FF2B5EF4-FFF2-40B4-BE49-F238E27FC236}">
                <a16:creationId xmlns:a16="http://schemas.microsoft.com/office/drawing/2014/main" id="{CB72AF45-3C01-45D8-9FB1-46BC64933E4D}"/>
              </a:ext>
            </a:extLst>
          </p:cNvPr>
          <p:cNvSpPr txBox="1"/>
          <p:nvPr/>
        </p:nvSpPr>
        <p:spPr>
          <a:xfrm>
            <a:off x="214725" y="125467"/>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Global Key Players</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sp>
        <p:nvSpPr>
          <p:cNvPr id="28" name="TextBox 27">
            <a:extLst>
              <a:ext uri="{FF2B5EF4-FFF2-40B4-BE49-F238E27FC236}">
                <a16:creationId xmlns:a16="http://schemas.microsoft.com/office/drawing/2014/main" id="{1B22BACD-6F8E-4DC1-811B-06E77B8F8E3B}"/>
              </a:ext>
            </a:extLst>
          </p:cNvPr>
          <p:cNvSpPr txBox="1"/>
          <p:nvPr/>
        </p:nvSpPr>
        <p:spPr>
          <a:xfrm>
            <a:off x="11762513" y="6518511"/>
            <a:ext cx="432327" cy="338554"/>
          </a:xfrm>
          <a:prstGeom prst="rect">
            <a:avLst/>
          </a:prstGeom>
          <a:noFill/>
        </p:spPr>
        <p:txBody>
          <a:bodyPr wrap="square" rtlCol="0">
            <a:spAutoFit/>
          </a:bodyPr>
          <a:lstStyle/>
          <a:p>
            <a:r>
              <a:rPr lang="en-US" sz="1600" dirty="0"/>
              <a:t>26</a:t>
            </a:r>
          </a:p>
        </p:txBody>
      </p:sp>
    </p:spTree>
    <p:extLst>
      <p:ext uri="{BB962C8B-B14F-4D97-AF65-F5344CB8AC3E}">
        <p14:creationId xmlns:p14="http://schemas.microsoft.com/office/powerpoint/2010/main" val="286356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BBAB9-A681-4878-948D-83684D6D10E5}"/>
              </a:ext>
            </a:extLst>
          </p:cNvPr>
          <p:cNvSpPr txBox="1"/>
          <p:nvPr/>
        </p:nvSpPr>
        <p:spPr>
          <a:xfrm>
            <a:off x="-277091" y="4679348"/>
            <a:ext cx="6664036" cy="1754326"/>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pPr algn="ctr"/>
            <a:r>
              <a:rPr lang="en-US"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rPr>
              <a:t>The Electrical dilemma</a:t>
            </a:r>
            <a:endParaRPr lang="en-IN" dirty="0">
              <a:ln w="0"/>
              <a:solidFill>
                <a:schemeClr val="tx1"/>
              </a:solidFill>
              <a:effectLst>
                <a:outerShdw blurRad="38100" dist="19050" dir="2700000" algn="tl" rotWithShape="0">
                  <a:schemeClr val="dk1">
                    <a:alpha val="40000"/>
                  </a:schemeClr>
                </a:outerShdw>
              </a:effectLst>
              <a:latin typeface="BankGothic Md BT" panose="020B0807020203060204" pitchFamily="34" charset="0"/>
            </a:endParaRPr>
          </a:p>
        </p:txBody>
      </p:sp>
      <p:sp>
        <p:nvSpPr>
          <p:cNvPr id="3" name="TextBox 2">
            <a:extLst>
              <a:ext uri="{FF2B5EF4-FFF2-40B4-BE49-F238E27FC236}">
                <a16:creationId xmlns:a16="http://schemas.microsoft.com/office/drawing/2014/main" id="{53D7C059-DF81-4EAC-8B71-DF0E8892551D}"/>
              </a:ext>
            </a:extLst>
          </p:cNvPr>
          <p:cNvSpPr txBox="1"/>
          <p:nvPr/>
        </p:nvSpPr>
        <p:spPr>
          <a:xfrm>
            <a:off x="11762513" y="6518511"/>
            <a:ext cx="432327" cy="338554"/>
          </a:xfrm>
          <a:prstGeom prst="rect">
            <a:avLst/>
          </a:prstGeom>
          <a:noFill/>
        </p:spPr>
        <p:txBody>
          <a:bodyPr wrap="square" rtlCol="0">
            <a:spAutoFit/>
          </a:bodyPr>
          <a:lstStyle/>
          <a:p>
            <a:r>
              <a:rPr lang="en-US" sz="1600" dirty="0"/>
              <a:t>26</a:t>
            </a:r>
          </a:p>
        </p:txBody>
      </p:sp>
    </p:spTree>
    <p:extLst>
      <p:ext uri="{BB962C8B-B14F-4D97-AF65-F5344CB8AC3E}">
        <p14:creationId xmlns:p14="http://schemas.microsoft.com/office/powerpoint/2010/main" val="9014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0717694-FE5D-4AA4-8503-FB4460AC0A67}"/>
              </a:ext>
            </a:extLst>
          </p:cNvPr>
          <p:cNvSpPr/>
          <p:nvPr/>
        </p:nvSpPr>
        <p:spPr>
          <a:xfrm>
            <a:off x="0" y="806130"/>
            <a:ext cx="12192000" cy="6051870"/>
          </a:xfrm>
          <a:prstGeom prst="rect">
            <a:avLst/>
          </a:prstGeom>
          <a:blipFill dpi="0" rotWithShape="1">
            <a:blip r:embed="rId2">
              <a:alphaModFix amt="19000"/>
              <a:extLst>
                <a:ext uri="{96DAC541-7B7A-43D3-8B79-37D633B846F1}">
                  <asvg:svgBlip xmlns:asvg="http://schemas.microsoft.com/office/drawing/2016/SVG/main" r:embed="rId3"/>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F4954381-37F8-4F93-AEFF-5BAC590431F5}"/>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6B97E035-406A-4DEA-A9F4-73791FE77720}"/>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0A3B80A-A816-4690-8A36-F778D68A1674}"/>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Electric Vehicle Infrastructure Hurdles</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graphicFrame>
        <p:nvGraphicFramePr>
          <p:cNvPr id="29" name="Chart 28">
            <a:extLst>
              <a:ext uri="{FF2B5EF4-FFF2-40B4-BE49-F238E27FC236}">
                <a16:creationId xmlns:a16="http://schemas.microsoft.com/office/drawing/2014/main" id="{E6C0737E-F456-406C-966B-6FCD8CBB5EE0}"/>
              </a:ext>
            </a:extLst>
          </p:cNvPr>
          <p:cNvGraphicFramePr/>
          <p:nvPr>
            <p:extLst>
              <p:ext uri="{D42A27DB-BD31-4B8C-83A1-F6EECF244321}">
                <p14:modId xmlns:p14="http://schemas.microsoft.com/office/powerpoint/2010/main" val="2920882381"/>
              </p:ext>
            </p:extLst>
          </p:nvPr>
        </p:nvGraphicFramePr>
        <p:xfrm>
          <a:off x="0" y="759501"/>
          <a:ext cx="4064000" cy="3187316"/>
        </p:xfrm>
        <a:graphic>
          <a:graphicData uri="http://schemas.openxmlformats.org/drawingml/2006/chart">
            <c:chart xmlns:c="http://schemas.openxmlformats.org/drawingml/2006/chart" xmlns:r="http://schemas.openxmlformats.org/officeDocument/2006/relationships" r:id="rId4"/>
          </a:graphicData>
        </a:graphic>
      </p:graphicFrame>
      <p:cxnSp>
        <p:nvCxnSpPr>
          <p:cNvPr id="30" name="Straight Connector 29">
            <a:extLst>
              <a:ext uri="{FF2B5EF4-FFF2-40B4-BE49-F238E27FC236}">
                <a16:creationId xmlns:a16="http://schemas.microsoft.com/office/drawing/2014/main" id="{1031FE4F-4A72-4FAF-874D-8E0450E34186}"/>
              </a:ext>
            </a:extLst>
          </p:cNvPr>
          <p:cNvCxnSpPr/>
          <p:nvPr/>
        </p:nvCxnSpPr>
        <p:spPr>
          <a:xfrm>
            <a:off x="3231931" y="2032312"/>
            <a:ext cx="646386"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B795C1C-E95E-490F-960B-7D3625CA4376}"/>
              </a:ext>
            </a:extLst>
          </p:cNvPr>
          <p:cNvCxnSpPr>
            <a:cxnSpLocks/>
          </p:cNvCxnSpPr>
          <p:nvPr/>
        </p:nvCxnSpPr>
        <p:spPr>
          <a:xfrm>
            <a:off x="3878317" y="2032312"/>
            <a:ext cx="0" cy="216799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B9ECFD2-BAD8-4D6B-B46B-B3683C697E4A}"/>
              </a:ext>
            </a:extLst>
          </p:cNvPr>
          <p:cNvCxnSpPr/>
          <p:nvPr/>
        </p:nvCxnSpPr>
        <p:spPr>
          <a:xfrm flipH="1">
            <a:off x="3499945" y="4200308"/>
            <a:ext cx="378372"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79DACC5-3A63-4D1D-821F-20A1CEFD8359}"/>
              </a:ext>
            </a:extLst>
          </p:cNvPr>
          <p:cNvSpPr txBox="1"/>
          <p:nvPr/>
        </p:nvSpPr>
        <p:spPr>
          <a:xfrm>
            <a:off x="1012496" y="4031631"/>
            <a:ext cx="2333297" cy="1015663"/>
          </a:xfrm>
          <a:prstGeom prst="rect">
            <a:avLst/>
          </a:prstGeom>
          <a:noFill/>
        </p:spPr>
        <p:txBody>
          <a:bodyPr wrap="square" rtlCol="0">
            <a:spAutoFit/>
          </a:bodyPr>
          <a:lstStyle/>
          <a:p>
            <a:pPr algn="ctr"/>
            <a:r>
              <a:rPr lang="en-US" sz="2400" b="1" dirty="0">
                <a:solidFill>
                  <a:srgbClr val="00B050"/>
                </a:solidFill>
              </a:rPr>
              <a:t>30%</a:t>
            </a:r>
          </a:p>
          <a:p>
            <a:pPr algn="ctr"/>
            <a:r>
              <a:rPr lang="en-US" dirty="0"/>
              <a:t>Vehicles on road to be electric by 2030</a:t>
            </a:r>
            <a:endParaRPr lang="en-IN" dirty="0"/>
          </a:p>
        </p:txBody>
      </p:sp>
      <p:cxnSp>
        <p:nvCxnSpPr>
          <p:cNvPr id="34" name="Straight Arrow Connector 33">
            <a:extLst>
              <a:ext uri="{FF2B5EF4-FFF2-40B4-BE49-F238E27FC236}">
                <a16:creationId xmlns:a16="http://schemas.microsoft.com/office/drawing/2014/main" id="{371E4452-E8B4-4CEC-9483-68025007FBE3}"/>
              </a:ext>
            </a:extLst>
          </p:cNvPr>
          <p:cNvCxnSpPr>
            <a:cxnSpLocks/>
          </p:cNvCxnSpPr>
          <p:nvPr/>
        </p:nvCxnSpPr>
        <p:spPr>
          <a:xfrm flipV="1">
            <a:off x="3532746" y="4704369"/>
            <a:ext cx="977461" cy="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167B25AD-CE54-41EE-9710-9FEE94B6D44C}"/>
              </a:ext>
            </a:extLst>
          </p:cNvPr>
          <p:cNvPicPr>
            <a:picLocks noChangeAspect="1"/>
          </p:cNvPicPr>
          <p:nvPr/>
        </p:nvPicPr>
        <p:blipFill>
          <a:blip r:embed="rId5"/>
          <a:stretch>
            <a:fillRect/>
          </a:stretch>
        </p:blipFill>
        <p:spPr>
          <a:xfrm>
            <a:off x="4885356" y="988810"/>
            <a:ext cx="1440000" cy="1440000"/>
          </a:xfrm>
          <a:prstGeom prst="rect">
            <a:avLst/>
          </a:prstGeom>
        </p:spPr>
      </p:pic>
      <p:pic>
        <p:nvPicPr>
          <p:cNvPr id="36" name="Graphic 35" descr="Line arrow Straight">
            <a:extLst>
              <a:ext uri="{FF2B5EF4-FFF2-40B4-BE49-F238E27FC236}">
                <a16:creationId xmlns:a16="http://schemas.microsoft.com/office/drawing/2014/main" id="{3AFA4F8F-D700-4FD6-9FC4-6B0B9E1182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4410841" y="1340925"/>
            <a:ext cx="914400" cy="914400"/>
          </a:xfrm>
          <a:prstGeom prst="rect">
            <a:avLst/>
          </a:prstGeom>
        </p:spPr>
      </p:pic>
      <p:pic>
        <p:nvPicPr>
          <p:cNvPr id="37" name="Picture 36">
            <a:extLst>
              <a:ext uri="{FF2B5EF4-FFF2-40B4-BE49-F238E27FC236}">
                <a16:creationId xmlns:a16="http://schemas.microsoft.com/office/drawing/2014/main" id="{0B54A87E-59D5-4F7A-A4F7-CBF74557B3FB}"/>
              </a:ext>
            </a:extLst>
          </p:cNvPr>
          <p:cNvPicPr>
            <a:picLocks noChangeAspect="1"/>
          </p:cNvPicPr>
          <p:nvPr/>
        </p:nvPicPr>
        <p:blipFill>
          <a:blip r:embed="rId8"/>
          <a:stretch>
            <a:fillRect/>
          </a:stretch>
        </p:blipFill>
        <p:spPr>
          <a:xfrm>
            <a:off x="7408002" y="994980"/>
            <a:ext cx="1440000" cy="1440000"/>
          </a:xfrm>
          <a:prstGeom prst="rect">
            <a:avLst/>
          </a:prstGeom>
        </p:spPr>
      </p:pic>
      <p:pic>
        <p:nvPicPr>
          <p:cNvPr id="38" name="Picture 37">
            <a:extLst>
              <a:ext uri="{FF2B5EF4-FFF2-40B4-BE49-F238E27FC236}">
                <a16:creationId xmlns:a16="http://schemas.microsoft.com/office/drawing/2014/main" id="{ECF1D683-B21A-4D5C-88BB-7D692D2EDAEE}"/>
              </a:ext>
            </a:extLst>
          </p:cNvPr>
          <p:cNvPicPr>
            <a:picLocks noChangeAspect="1"/>
          </p:cNvPicPr>
          <p:nvPr/>
        </p:nvPicPr>
        <p:blipFill>
          <a:blip r:embed="rId9"/>
          <a:stretch>
            <a:fillRect/>
          </a:stretch>
        </p:blipFill>
        <p:spPr>
          <a:xfrm>
            <a:off x="7448049" y="2946154"/>
            <a:ext cx="1440000" cy="1440000"/>
          </a:xfrm>
          <a:prstGeom prst="rect">
            <a:avLst/>
          </a:prstGeom>
        </p:spPr>
      </p:pic>
      <p:pic>
        <p:nvPicPr>
          <p:cNvPr id="39" name="Picture 38">
            <a:extLst>
              <a:ext uri="{FF2B5EF4-FFF2-40B4-BE49-F238E27FC236}">
                <a16:creationId xmlns:a16="http://schemas.microsoft.com/office/drawing/2014/main" id="{83B1E100-C3F8-424F-8C4C-755891112D5B}"/>
              </a:ext>
            </a:extLst>
          </p:cNvPr>
          <p:cNvPicPr>
            <a:picLocks noChangeAspect="1"/>
          </p:cNvPicPr>
          <p:nvPr/>
        </p:nvPicPr>
        <p:blipFill>
          <a:blip r:embed="rId10"/>
          <a:stretch>
            <a:fillRect/>
          </a:stretch>
        </p:blipFill>
        <p:spPr>
          <a:xfrm>
            <a:off x="7408002" y="4897328"/>
            <a:ext cx="1440000" cy="1440000"/>
          </a:xfrm>
          <a:prstGeom prst="rect">
            <a:avLst/>
          </a:prstGeom>
        </p:spPr>
      </p:pic>
      <p:sp>
        <p:nvSpPr>
          <p:cNvPr id="40" name="TextBox 39">
            <a:extLst>
              <a:ext uri="{FF2B5EF4-FFF2-40B4-BE49-F238E27FC236}">
                <a16:creationId xmlns:a16="http://schemas.microsoft.com/office/drawing/2014/main" id="{C0D10146-4F54-4E49-9FD7-4ADEDEF1E426}"/>
              </a:ext>
            </a:extLst>
          </p:cNvPr>
          <p:cNvSpPr txBox="1"/>
          <p:nvPr/>
        </p:nvSpPr>
        <p:spPr>
          <a:xfrm rot="10800000" flipH="1" flipV="1">
            <a:off x="9136511" y="1096067"/>
            <a:ext cx="2200083" cy="1231106"/>
          </a:xfrm>
          <a:prstGeom prst="rect">
            <a:avLst/>
          </a:prstGeom>
          <a:noFill/>
        </p:spPr>
        <p:txBody>
          <a:bodyPr wrap="square" rtlCol="0">
            <a:spAutoFit/>
          </a:bodyPr>
          <a:lstStyle/>
          <a:p>
            <a:r>
              <a:rPr lang="en-US" sz="2000" b="1" dirty="0"/>
              <a:t>1,38,910.20</a:t>
            </a:r>
          </a:p>
          <a:p>
            <a:r>
              <a:rPr lang="en-US" b="1" dirty="0"/>
              <a:t>Crore Units</a:t>
            </a:r>
          </a:p>
          <a:p>
            <a:r>
              <a:rPr lang="en-US" dirty="0"/>
              <a:t>Power generated in India in 2019-20</a:t>
            </a:r>
            <a:endParaRPr lang="en-IN" dirty="0"/>
          </a:p>
        </p:txBody>
      </p:sp>
      <p:sp>
        <p:nvSpPr>
          <p:cNvPr id="41" name="TextBox 40">
            <a:extLst>
              <a:ext uri="{FF2B5EF4-FFF2-40B4-BE49-F238E27FC236}">
                <a16:creationId xmlns:a16="http://schemas.microsoft.com/office/drawing/2014/main" id="{5E0F5B4C-78EF-4ADA-AC26-8866A01A7FA3}"/>
              </a:ext>
            </a:extLst>
          </p:cNvPr>
          <p:cNvSpPr txBox="1"/>
          <p:nvPr/>
        </p:nvSpPr>
        <p:spPr>
          <a:xfrm rot="10800000" flipH="1" flipV="1">
            <a:off x="9136511" y="3182553"/>
            <a:ext cx="2200083" cy="954107"/>
          </a:xfrm>
          <a:prstGeom prst="rect">
            <a:avLst/>
          </a:prstGeom>
          <a:noFill/>
        </p:spPr>
        <p:txBody>
          <a:bodyPr wrap="square" rtlCol="0">
            <a:spAutoFit/>
          </a:bodyPr>
          <a:lstStyle/>
          <a:p>
            <a:r>
              <a:rPr lang="en-US" sz="2000" b="1" dirty="0"/>
              <a:t>1,39,766.90</a:t>
            </a:r>
          </a:p>
          <a:p>
            <a:r>
              <a:rPr lang="en-US" b="1" dirty="0"/>
              <a:t>Crore Units</a:t>
            </a:r>
          </a:p>
          <a:p>
            <a:r>
              <a:rPr lang="en-US" dirty="0"/>
              <a:t>Power demand</a:t>
            </a:r>
            <a:endParaRPr lang="en-IN" dirty="0"/>
          </a:p>
        </p:txBody>
      </p:sp>
      <p:sp>
        <p:nvSpPr>
          <p:cNvPr id="42" name="TextBox 41">
            <a:extLst>
              <a:ext uri="{FF2B5EF4-FFF2-40B4-BE49-F238E27FC236}">
                <a16:creationId xmlns:a16="http://schemas.microsoft.com/office/drawing/2014/main" id="{8A813917-E860-4A91-B642-03DB0D5D7552}"/>
              </a:ext>
            </a:extLst>
          </p:cNvPr>
          <p:cNvSpPr txBox="1"/>
          <p:nvPr/>
        </p:nvSpPr>
        <p:spPr>
          <a:xfrm rot="10800000" flipH="1" flipV="1">
            <a:off x="9136511" y="4992038"/>
            <a:ext cx="2200083" cy="954107"/>
          </a:xfrm>
          <a:prstGeom prst="rect">
            <a:avLst/>
          </a:prstGeom>
          <a:noFill/>
        </p:spPr>
        <p:txBody>
          <a:bodyPr wrap="square" rtlCol="0">
            <a:spAutoFit/>
          </a:bodyPr>
          <a:lstStyle/>
          <a:p>
            <a:r>
              <a:rPr lang="en-US" sz="2000" b="1" dirty="0"/>
              <a:t>856.70</a:t>
            </a:r>
          </a:p>
          <a:p>
            <a:r>
              <a:rPr lang="en-US" b="1" dirty="0"/>
              <a:t>Crore Units</a:t>
            </a:r>
          </a:p>
          <a:p>
            <a:r>
              <a:rPr lang="en-US" dirty="0"/>
              <a:t>Shortfall</a:t>
            </a:r>
            <a:endParaRPr lang="en-IN" dirty="0"/>
          </a:p>
        </p:txBody>
      </p:sp>
      <p:sp>
        <p:nvSpPr>
          <p:cNvPr id="43" name="Title 1">
            <a:extLst>
              <a:ext uri="{FF2B5EF4-FFF2-40B4-BE49-F238E27FC236}">
                <a16:creationId xmlns:a16="http://schemas.microsoft.com/office/drawing/2014/main" id="{A472D4DF-C6A3-4675-B370-A5F90C503F1E}"/>
              </a:ext>
            </a:extLst>
          </p:cNvPr>
          <p:cNvSpPr txBox="1">
            <a:spLocks/>
          </p:cNvSpPr>
          <p:nvPr/>
        </p:nvSpPr>
        <p:spPr>
          <a:xfrm>
            <a:off x="10251293" y="6055385"/>
            <a:ext cx="1663835" cy="281943"/>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000" i="1" cap="none" dirty="0">
                <a:solidFill>
                  <a:schemeClr val="tx1"/>
                </a:solidFill>
                <a:latin typeface="+mn-lt"/>
              </a:rPr>
              <a:t>Source: Ministry of power</a:t>
            </a:r>
            <a:endParaRPr lang="en-IN" sz="1000" i="1" cap="none" dirty="0">
              <a:solidFill>
                <a:schemeClr val="tx1"/>
              </a:solidFill>
              <a:latin typeface="+mn-lt"/>
            </a:endParaRPr>
          </a:p>
        </p:txBody>
      </p:sp>
      <p:sp>
        <p:nvSpPr>
          <p:cNvPr id="44" name="Title 1">
            <a:extLst>
              <a:ext uri="{FF2B5EF4-FFF2-40B4-BE49-F238E27FC236}">
                <a16:creationId xmlns:a16="http://schemas.microsoft.com/office/drawing/2014/main" id="{F77279E6-31CF-4FCB-9DD1-5090ED14E856}"/>
              </a:ext>
            </a:extLst>
          </p:cNvPr>
          <p:cNvSpPr txBox="1">
            <a:spLocks/>
          </p:cNvSpPr>
          <p:nvPr/>
        </p:nvSpPr>
        <p:spPr>
          <a:xfrm>
            <a:off x="10251293" y="6278961"/>
            <a:ext cx="1663835" cy="246224"/>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000" i="1" cap="none" dirty="0">
                <a:solidFill>
                  <a:schemeClr val="tx1"/>
                </a:solidFill>
                <a:latin typeface="+mn-lt"/>
              </a:rPr>
              <a:t>Source: Coal vision 2030</a:t>
            </a:r>
            <a:endParaRPr lang="en-IN" sz="1000" i="1" cap="none" dirty="0">
              <a:solidFill>
                <a:schemeClr val="tx1"/>
              </a:solidFill>
              <a:latin typeface="+mn-lt"/>
            </a:endParaRPr>
          </a:p>
        </p:txBody>
      </p:sp>
      <p:grpSp>
        <p:nvGrpSpPr>
          <p:cNvPr id="45" name="Group 44">
            <a:extLst>
              <a:ext uri="{FF2B5EF4-FFF2-40B4-BE49-F238E27FC236}">
                <a16:creationId xmlns:a16="http://schemas.microsoft.com/office/drawing/2014/main" id="{DCA178F2-EF08-4FCE-A149-4A68F348B043}"/>
              </a:ext>
            </a:extLst>
          </p:cNvPr>
          <p:cNvGrpSpPr/>
          <p:nvPr/>
        </p:nvGrpSpPr>
        <p:grpSpPr>
          <a:xfrm>
            <a:off x="1539905" y="1591078"/>
            <a:ext cx="949295" cy="1505406"/>
            <a:chOff x="4929203" y="1548735"/>
            <a:chExt cx="2306845" cy="4442491"/>
          </a:xfrm>
        </p:grpSpPr>
        <p:sp>
          <p:nvSpPr>
            <p:cNvPr id="46" name="Freeform: Shape 45">
              <a:extLst>
                <a:ext uri="{FF2B5EF4-FFF2-40B4-BE49-F238E27FC236}">
                  <a16:creationId xmlns:a16="http://schemas.microsoft.com/office/drawing/2014/main" id="{BC4EF6E6-4156-4A1D-8D91-DDF92F537385}"/>
                </a:ext>
              </a:extLst>
            </p:cNvPr>
            <p:cNvSpPr/>
            <p:nvPr/>
          </p:nvSpPr>
          <p:spPr>
            <a:xfrm>
              <a:off x="4929203" y="1552574"/>
              <a:ext cx="1157272" cy="4438652"/>
            </a:xfrm>
            <a:custGeom>
              <a:avLst/>
              <a:gdLst>
                <a:gd name="connsiteX0" fmla="*/ 501932 w 1157272"/>
                <a:gd name="connsiteY0" fmla="*/ 4181319 h 4438652"/>
                <a:gd name="connsiteX1" fmla="*/ 491678 w 1157272"/>
                <a:gd name="connsiteY1" fmla="*/ 4218918 h 4438652"/>
                <a:gd name="connsiteX2" fmla="*/ 529765 w 1157272"/>
                <a:gd name="connsiteY2" fmla="*/ 4279956 h 4438652"/>
                <a:gd name="connsiteX3" fmla="*/ 915523 w 1157272"/>
                <a:gd name="connsiteY3" fmla="*/ 4353202 h 4438652"/>
                <a:gd name="connsiteX4" fmla="*/ 925777 w 1157272"/>
                <a:gd name="connsiteY4" fmla="*/ 4327321 h 4438652"/>
                <a:gd name="connsiteX5" fmla="*/ 877924 w 1157272"/>
                <a:gd name="connsiteY5" fmla="*/ 4301930 h 4438652"/>
                <a:gd name="connsiteX6" fmla="*/ 558086 w 1157272"/>
                <a:gd name="connsiteY6" fmla="*/ 4204757 h 4438652"/>
                <a:gd name="connsiteX7" fmla="*/ 501932 w 1157272"/>
                <a:gd name="connsiteY7" fmla="*/ 4181319 h 4438652"/>
                <a:gd name="connsiteX8" fmla="*/ 322725 w 1157272"/>
                <a:gd name="connsiteY8" fmla="*/ 2274016 h 4438652"/>
                <a:gd name="connsiteX9" fmla="*/ 318331 w 1157272"/>
                <a:gd name="connsiteY9" fmla="*/ 2301849 h 4438652"/>
                <a:gd name="connsiteX10" fmla="*/ 332004 w 1157272"/>
                <a:gd name="connsiteY10" fmla="*/ 2664168 h 4438652"/>
                <a:gd name="connsiteX11" fmla="*/ 346164 w 1157272"/>
                <a:gd name="connsiteY11" fmla="*/ 2860954 h 4438652"/>
                <a:gd name="connsiteX12" fmla="*/ 387671 w 1157272"/>
                <a:gd name="connsiteY12" fmla="*/ 3158329 h 4438652"/>
                <a:gd name="connsiteX13" fmla="*/ 423805 w 1157272"/>
                <a:gd name="connsiteY13" fmla="*/ 3360485 h 4438652"/>
                <a:gd name="connsiteX14" fmla="*/ 431618 w 1157272"/>
                <a:gd name="connsiteY14" fmla="*/ 3398084 h 4438652"/>
                <a:gd name="connsiteX15" fmla="*/ 472635 w 1157272"/>
                <a:gd name="connsiteY15" fmla="*/ 2963009 h 4438652"/>
                <a:gd name="connsiteX16" fmla="*/ 484843 w 1157272"/>
                <a:gd name="connsiteY16" fmla="*/ 2676864 h 4438652"/>
                <a:gd name="connsiteX17" fmla="*/ 487285 w 1157272"/>
                <a:gd name="connsiteY17" fmla="*/ 2385836 h 4438652"/>
                <a:gd name="connsiteX18" fmla="*/ 465311 w 1157272"/>
                <a:gd name="connsiteY18" fmla="*/ 2349215 h 4438652"/>
                <a:gd name="connsiteX19" fmla="*/ 348118 w 1157272"/>
                <a:gd name="connsiteY19" fmla="*/ 2284759 h 4438652"/>
                <a:gd name="connsiteX20" fmla="*/ 322725 w 1157272"/>
                <a:gd name="connsiteY20" fmla="*/ 2274016 h 4438652"/>
                <a:gd name="connsiteX21" fmla="*/ 366185 w 1157272"/>
                <a:gd name="connsiteY21" fmla="*/ 1299856 h 4438652"/>
                <a:gd name="connsiteX22" fmla="*/ 326632 w 1157272"/>
                <a:gd name="connsiteY22" fmla="*/ 1629947 h 4438652"/>
                <a:gd name="connsiteX23" fmla="*/ 317843 w 1157272"/>
                <a:gd name="connsiteY23" fmla="*/ 2087485 h 4438652"/>
                <a:gd name="connsiteX24" fmla="*/ 327608 w 1157272"/>
                <a:gd name="connsiteY24" fmla="*/ 2117760 h 4438652"/>
                <a:gd name="connsiteX25" fmla="*/ 488260 w 1157272"/>
                <a:gd name="connsiteY25" fmla="*/ 2226162 h 4438652"/>
                <a:gd name="connsiteX26" fmla="*/ 366185 w 1157272"/>
                <a:gd name="connsiteY26" fmla="*/ 1299856 h 4438652"/>
                <a:gd name="connsiteX27" fmla="*/ 883030 w 1157272"/>
                <a:gd name="connsiteY27" fmla="*/ 0 h 4438652"/>
                <a:gd name="connsiteX28" fmla="*/ 1157272 w 1157272"/>
                <a:gd name="connsiteY28" fmla="*/ 0 h 4438652"/>
                <a:gd name="connsiteX29" fmla="*/ 1157272 w 1157272"/>
                <a:gd name="connsiteY29" fmla="*/ 1031538 h 4438652"/>
                <a:gd name="connsiteX30" fmla="*/ 981076 w 1157272"/>
                <a:gd name="connsiteY30" fmla="*/ 1039593 h 4438652"/>
                <a:gd name="connsiteX31" fmla="*/ 785145 w 1157272"/>
                <a:gd name="connsiteY31" fmla="*/ 1058636 h 4438652"/>
                <a:gd name="connsiteX32" fmla="*/ 478493 w 1157272"/>
                <a:gd name="connsiteY32" fmla="*/ 1144577 h 4438652"/>
                <a:gd name="connsiteX33" fmla="*/ 428197 w 1157272"/>
                <a:gd name="connsiteY33" fmla="*/ 1241749 h 4438652"/>
                <a:gd name="connsiteX34" fmla="*/ 580547 w 1157272"/>
                <a:gd name="connsiteY34" fmla="*/ 1632390 h 4438652"/>
                <a:gd name="connsiteX35" fmla="*/ 664048 w 1157272"/>
                <a:gd name="connsiteY35" fmla="*/ 1673896 h 4438652"/>
                <a:gd name="connsiteX36" fmla="*/ 1081544 w 1157272"/>
                <a:gd name="connsiteY36" fmla="*/ 1648993 h 4438652"/>
                <a:gd name="connsiteX37" fmla="*/ 1157272 w 1157272"/>
                <a:gd name="connsiteY37" fmla="*/ 1649199 h 4438652"/>
                <a:gd name="connsiteX38" fmla="*/ 1157272 w 1157272"/>
                <a:gd name="connsiteY38" fmla="*/ 3256840 h 4438652"/>
                <a:gd name="connsiteX39" fmla="*/ 1043946 w 1157272"/>
                <a:gd name="connsiteY39" fmla="*/ 3251104 h 4438652"/>
                <a:gd name="connsiteX40" fmla="*/ 615218 w 1157272"/>
                <a:gd name="connsiteY40" fmla="*/ 3161259 h 4438652"/>
                <a:gd name="connsiteX41" fmla="*/ 586897 w 1157272"/>
                <a:gd name="connsiteY41" fmla="*/ 3175418 h 4438652"/>
                <a:gd name="connsiteX42" fmla="*/ 561016 w 1157272"/>
                <a:gd name="connsiteY42" fmla="*/ 3274056 h 4438652"/>
                <a:gd name="connsiteX43" fmla="*/ 521464 w 1157272"/>
                <a:gd name="connsiteY43" fmla="*/ 3550922 h 4438652"/>
                <a:gd name="connsiteX44" fmla="*/ 592267 w 1157272"/>
                <a:gd name="connsiteY44" fmla="*/ 3686669 h 4438652"/>
                <a:gd name="connsiteX45" fmla="*/ 1037507 w 1157272"/>
                <a:gd name="connsiteY45" fmla="*/ 3812194 h 4438652"/>
                <a:gd name="connsiteX46" fmla="*/ 1157272 w 1157272"/>
                <a:gd name="connsiteY46" fmla="*/ 3818087 h 4438652"/>
                <a:gd name="connsiteX47" fmla="*/ 1157272 w 1157272"/>
                <a:gd name="connsiteY47" fmla="*/ 4438652 h 4438652"/>
                <a:gd name="connsiteX48" fmla="*/ 730193 w 1157272"/>
                <a:gd name="connsiteY48" fmla="*/ 4438652 h 4438652"/>
                <a:gd name="connsiteX49" fmla="*/ 269237 w 1157272"/>
                <a:gd name="connsiteY49" fmla="*/ 3977696 h 4438652"/>
                <a:gd name="connsiteX50" fmla="*/ 269237 w 1157272"/>
                <a:gd name="connsiteY50" fmla="*/ 1360894 h 4438652"/>
                <a:gd name="connsiteX51" fmla="*/ 101261 w 1157272"/>
                <a:gd name="connsiteY51" fmla="*/ 1458066 h 4438652"/>
                <a:gd name="connsiteX52" fmla="*/ 9949 w 1157272"/>
                <a:gd name="connsiteY52" fmla="*/ 1433650 h 4438652"/>
                <a:gd name="connsiteX53" fmla="*/ 8973 w 1157272"/>
                <a:gd name="connsiteY53" fmla="*/ 1432186 h 4438652"/>
                <a:gd name="connsiteX54" fmla="*/ 33388 w 1157272"/>
                <a:gd name="connsiteY54" fmla="*/ 1340874 h 4438652"/>
                <a:gd name="connsiteX55" fmla="*/ 269237 w 1157272"/>
                <a:gd name="connsiteY55" fmla="*/ 1205126 h 4438652"/>
                <a:gd name="connsiteX56" fmla="*/ 269237 w 1157272"/>
                <a:gd name="connsiteY56" fmla="*/ 613794 h 4438652"/>
                <a:gd name="connsiteX57" fmla="*/ 883030 w 1157272"/>
                <a:gd name="connsiteY57" fmla="*/ 0 h 443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7272" h="4438652">
                  <a:moveTo>
                    <a:pt x="501932" y="4181319"/>
                  </a:moveTo>
                  <a:cubicBezTo>
                    <a:pt x="485818" y="4190108"/>
                    <a:pt x="493142" y="4206710"/>
                    <a:pt x="491678" y="4218918"/>
                  </a:cubicBezTo>
                  <a:cubicBezTo>
                    <a:pt x="491678" y="4254565"/>
                    <a:pt x="488260" y="4268725"/>
                    <a:pt x="529765" y="4279956"/>
                  </a:cubicBezTo>
                  <a:cubicBezTo>
                    <a:pt x="666001" y="4316091"/>
                    <a:pt x="775380" y="4339529"/>
                    <a:pt x="915523" y="4353202"/>
                  </a:cubicBezTo>
                  <a:cubicBezTo>
                    <a:pt x="935055" y="4355154"/>
                    <a:pt x="931637" y="4341970"/>
                    <a:pt x="925777" y="4327321"/>
                  </a:cubicBezTo>
                  <a:cubicBezTo>
                    <a:pt x="916011" y="4302417"/>
                    <a:pt x="898920" y="4302906"/>
                    <a:pt x="877924" y="4301930"/>
                  </a:cubicBezTo>
                  <a:cubicBezTo>
                    <a:pt x="744129" y="4283862"/>
                    <a:pt x="688950" y="4267261"/>
                    <a:pt x="558086" y="4204757"/>
                  </a:cubicBezTo>
                  <a:cubicBezTo>
                    <a:pt x="546368" y="4197433"/>
                    <a:pt x="517557" y="4173017"/>
                    <a:pt x="501932" y="4181319"/>
                  </a:cubicBezTo>
                  <a:close/>
                  <a:moveTo>
                    <a:pt x="322725" y="2274016"/>
                  </a:moveTo>
                  <a:cubicBezTo>
                    <a:pt x="313449" y="2279875"/>
                    <a:pt x="317843" y="2292571"/>
                    <a:pt x="318331" y="2301849"/>
                  </a:cubicBezTo>
                  <a:cubicBezTo>
                    <a:pt x="322725" y="2425877"/>
                    <a:pt x="326145" y="2540140"/>
                    <a:pt x="332004" y="2664168"/>
                  </a:cubicBezTo>
                  <a:cubicBezTo>
                    <a:pt x="334933" y="2730088"/>
                    <a:pt x="340305" y="2795521"/>
                    <a:pt x="346164" y="2860954"/>
                  </a:cubicBezTo>
                  <a:cubicBezTo>
                    <a:pt x="355442" y="2960079"/>
                    <a:pt x="376440" y="3059204"/>
                    <a:pt x="387671" y="3158329"/>
                  </a:cubicBezTo>
                  <a:cubicBezTo>
                    <a:pt x="396949" y="3240851"/>
                    <a:pt x="407203" y="3274056"/>
                    <a:pt x="423805" y="3360485"/>
                  </a:cubicBezTo>
                  <a:cubicBezTo>
                    <a:pt x="429176" y="3352672"/>
                    <a:pt x="431618" y="3400038"/>
                    <a:pt x="431618" y="3398084"/>
                  </a:cubicBezTo>
                  <a:cubicBezTo>
                    <a:pt x="452126" y="3253547"/>
                    <a:pt x="462381" y="3108033"/>
                    <a:pt x="472635" y="2963009"/>
                  </a:cubicBezTo>
                  <a:cubicBezTo>
                    <a:pt x="479471" y="2867790"/>
                    <a:pt x="480449" y="2772083"/>
                    <a:pt x="484843" y="2676864"/>
                  </a:cubicBezTo>
                  <a:cubicBezTo>
                    <a:pt x="490215" y="2576762"/>
                    <a:pt x="486307" y="2485939"/>
                    <a:pt x="487285" y="2385836"/>
                  </a:cubicBezTo>
                  <a:cubicBezTo>
                    <a:pt x="487285" y="2367770"/>
                    <a:pt x="480449" y="2357515"/>
                    <a:pt x="465311" y="2349215"/>
                  </a:cubicBezTo>
                  <a:cubicBezTo>
                    <a:pt x="429176" y="2328217"/>
                    <a:pt x="384253" y="2305756"/>
                    <a:pt x="348118" y="2284759"/>
                  </a:cubicBezTo>
                  <a:cubicBezTo>
                    <a:pt x="340305" y="2280364"/>
                    <a:pt x="332493" y="2268156"/>
                    <a:pt x="322725" y="2274016"/>
                  </a:cubicBezTo>
                  <a:close/>
                  <a:moveTo>
                    <a:pt x="366185" y="1299856"/>
                  </a:moveTo>
                  <a:cubicBezTo>
                    <a:pt x="344698" y="1415583"/>
                    <a:pt x="330051" y="1513243"/>
                    <a:pt x="326632" y="1629947"/>
                  </a:cubicBezTo>
                  <a:cubicBezTo>
                    <a:pt x="322237" y="1787179"/>
                    <a:pt x="313937" y="1929764"/>
                    <a:pt x="317843" y="2087485"/>
                  </a:cubicBezTo>
                  <a:cubicBezTo>
                    <a:pt x="318331" y="2098716"/>
                    <a:pt x="317355" y="2109946"/>
                    <a:pt x="327608" y="2117760"/>
                  </a:cubicBezTo>
                  <a:cubicBezTo>
                    <a:pt x="375463" y="2152429"/>
                    <a:pt x="433082" y="2186610"/>
                    <a:pt x="488260" y="2226162"/>
                  </a:cubicBezTo>
                  <a:cubicBezTo>
                    <a:pt x="480934" y="1895094"/>
                    <a:pt x="460427" y="1609927"/>
                    <a:pt x="366185" y="1299856"/>
                  </a:cubicBezTo>
                  <a:close/>
                  <a:moveTo>
                    <a:pt x="883030" y="0"/>
                  </a:moveTo>
                  <a:lnTo>
                    <a:pt x="1157272" y="0"/>
                  </a:lnTo>
                  <a:lnTo>
                    <a:pt x="1157272" y="1031538"/>
                  </a:lnTo>
                  <a:lnTo>
                    <a:pt x="981076" y="1039593"/>
                  </a:lnTo>
                  <a:cubicBezTo>
                    <a:pt x="916010" y="1043255"/>
                    <a:pt x="850333" y="1048626"/>
                    <a:pt x="785145" y="1058636"/>
                  </a:cubicBezTo>
                  <a:cubicBezTo>
                    <a:pt x="679672" y="1074750"/>
                    <a:pt x="575176" y="1096235"/>
                    <a:pt x="478493" y="1144577"/>
                  </a:cubicBezTo>
                  <a:cubicBezTo>
                    <a:pt x="436987" y="1165575"/>
                    <a:pt x="420873" y="1197314"/>
                    <a:pt x="428197" y="1241749"/>
                  </a:cubicBezTo>
                  <a:cubicBezTo>
                    <a:pt x="450171" y="1374567"/>
                    <a:pt x="501931" y="1523987"/>
                    <a:pt x="580547" y="1632390"/>
                  </a:cubicBezTo>
                  <a:cubicBezTo>
                    <a:pt x="601056" y="1660713"/>
                    <a:pt x="629378" y="1678291"/>
                    <a:pt x="664048" y="1673896"/>
                  </a:cubicBezTo>
                  <a:cubicBezTo>
                    <a:pt x="802724" y="1656317"/>
                    <a:pt x="942378" y="1655341"/>
                    <a:pt x="1081544" y="1648993"/>
                  </a:cubicBezTo>
                  <a:lnTo>
                    <a:pt x="1157272" y="1649199"/>
                  </a:lnTo>
                  <a:lnTo>
                    <a:pt x="1157272" y="3256840"/>
                  </a:lnTo>
                  <a:lnTo>
                    <a:pt x="1043946" y="3251104"/>
                  </a:lnTo>
                  <a:cubicBezTo>
                    <a:pt x="895991" y="3237432"/>
                    <a:pt x="751454" y="3224249"/>
                    <a:pt x="615218" y="3161259"/>
                  </a:cubicBezTo>
                  <a:cubicBezTo>
                    <a:pt x="599592" y="3153933"/>
                    <a:pt x="590803" y="3158329"/>
                    <a:pt x="586897" y="3175418"/>
                  </a:cubicBezTo>
                  <a:cubicBezTo>
                    <a:pt x="578595" y="3208623"/>
                    <a:pt x="567853" y="3240851"/>
                    <a:pt x="561016" y="3274056"/>
                  </a:cubicBezTo>
                  <a:cubicBezTo>
                    <a:pt x="541484" y="3365367"/>
                    <a:pt x="532207" y="3458144"/>
                    <a:pt x="521464" y="3550922"/>
                  </a:cubicBezTo>
                  <a:cubicBezTo>
                    <a:pt x="514139" y="3614401"/>
                    <a:pt x="535624" y="3659324"/>
                    <a:pt x="592267" y="3686669"/>
                  </a:cubicBezTo>
                  <a:cubicBezTo>
                    <a:pt x="731068" y="3754055"/>
                    <a:pt x="875635" y="3795622"/>
                    <a:pt x="1037507" y="3812194"/>
                  </a:cubicBezTo>
                  <a:lnTo>
                    <a:pt x="1157272" y="3818087"/>
                  </a:lnTo>
                  <a:lnTo>
                    <a:pt x="1157272" y="4438652"/>
                  </a:lnTo>
                  <a:lnTo>
                    <a:pt x="730193" y="4438652"/>
                  </a:lnTo>
                  <a:cubicBezTo>
                    <a:pt x="476764" y="4438652"/>
                    <a:pt x="269237" y="4231125"/>
                    <a:pt x="269237" y="3977696"/>
                  </a:cubicBezTo>
                  <a:lnTo>
                    <a:pt x="269237" y="1360894"/>
                  </a:lnTo>
                  <a:lnTo>
                    <a:pt x="101261" y="1458066"/>
                  </a:lnTo>
                  <a:cubicBezTo>
                    <a:pt x="69522" y="1476621"/>
                    <a:pt x="28505" y="1465390"/>
                    <a:pt x="9949" y="1433650"/>
                  </a:cubicBezTo>
                  <a:lnTo>
                    <a:pt x="8973" y="1432186"/>
                  </a:lnTo>
                  <a:cubicBezTo>
                    <a:pt x="-9583" y="1400446"/>
                    <a:pt x="1648" y="1359429"/>
                    <a:pt x="33388" y="1340874"/>
                  </a:cubicBezTo>
                  <a:lnTo>
                    <a:pt x="269237" y="1205126"/>
                  </a:lnTo>
                  <a:lnTo>
                    <a:pt x="269237" y="613794"/>
                  </a:lnTo>
                  <a:cubicBezTo>
                    <a:pt x="269237" y="276378"/>
                    <a:pt x="545614" y="0"/>
                    <a:pt x="883030" y="0"/>
                  </a:cubicBezTo>
                  <a:close/>
                </a:path>
              </a:pathLst>
            </a:custGeom>
            <a:solidFill>
              <a:schemeClr val="accent4">
                <a:lumMod val="75000"/>
              </a:schemeClr>
            </a:solidFill>
            <a:ln w="7536" cap="flat">
              <a:noFill/>
              <a:prstDash val="solid"/>
              <a:miter/>
            </a:ln>
          </p:spPr>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62CB580-4182-4ECC-8DEB-6D5A8674BBF6}"/>
                </a:ext>
              </a:extLst>
            </p:cNvPr>
            <p:cNvSpPr/>
            <p:nvPr/>
          </p:nvSpPr>
          <p:spPr>
            <a:xfrm>
              <a:off x="6078138" y="1548735"/>
              <a:ext cx="1157910" cy="4438653"/>
            </a:xfrm>
            <a:custGeom>
              <a:avLst/>
              <a:gdLst>
                <a:gd name="connsiteX0" fmla="*/ 698718 w 1157909"/>
                <a:gd name="connsiteY0" fmla="*/ 4181319 h 4438652"/>
                <a:gd name="connsiteX1" fmla="*/ 642563 w 1157909"/>
                <a:gd name="connsiteY1" fmla="*/ 4204757 h 4438652"/>
                <a:gd name="connsiteX2" fmla="*/ 322727 w 1157909"/>
                <a:gd name="connsiteY2" fmla="*/ 4301929 h 4438652"/>
                <a:gd name="connsiteX3" fmla="*/ 274872 w 1157909"/>
                <a:gd name="connsiteY3" fmla="*/ 4326833 h 4438652"/>
                <a:gd name="connsiteX4" fmla="*/ 285128 w 1157909"/>
                <a:gd name="connsiteY4" fmla="*/ 4352713 h 4438652"/>
                <a:gd name="connsiteX5" fmla="*/ 670885 w 1157909"/>
                <a:gd name="connsiteY5" fmla="*/ 4279468 h 4438652"/>
                <a:gd name="connsiteX6" fmla="*/ 708971 w 1157909"/>
                <a:gd name="connsiteY6" fmla="*/ 4218430 h 4438652"/>
                <a:gd name="connsiteX7" fmla="*/ 698718 w 1157909"/>
                <a:gd name="connsiteY7" fmla="*/ 4181319 h 4438652"/>
                <a:gd name="connsiteX8" fmla="*/ 871821 w 1157909"/>
                <a:gd name="connsiteY8" fmla="*/ 2275665 h 4438652"/>
                <a:gd name="connsiteX9" fmla="*/ 854974 w 1157909"/>
                <a:gd name="connsiteY9" fmla="*/ 2279388 h 4438652"/>
                <a:gd name="connsiteX10" fmla="*/ 720691 w 1157909"/>
                <a:gd name="connsiteY10" fmla="*/ 2354097 h 4438652"/>
                <a:gd name="connsiteX11" fmla="*/ 706042 w 1157909"/>
                <a:gd name="connsiteY11" fmla="*/ 2381443 h 4438652"/>
                <a:gd name="connsiteX12" fmla="*/ 708484 w 1157909"/>
                <a:gd name="connsiteY12" fmla="*/ 2565533 h 4438652"/>
                <a:gd name="connsiteX13" fmla="*/ 717761 w 1157909"/>
                <a:gd name="connsiteY13" fmla="*/ 2816030 h 4438652"/>
                <a:gd name="connsiteX14" fmla="*/ 731433 w 1157909"/>
                <a:gd name="connsiteY14" fmla="*/ 3056275 h 4438652"/>
                <a:gd name="connsiteX15" fmla="*/ 768546 w 1157909"/>
                <a:gd name="connsiteY15" fmla="*/ 3376599 h 4438652"/>
                <a:gd name="connsiteX16" fmla="*/ 778311 w 1157909"/>
                <a:gd name="connsiteY16" fmla="*/ 3379041 h 4438652"/>
                <a:gd name="connsiteX17" fmla="*/ 809563 w 1157909"/>
                <a:gd name="connsiteY17" fmla="*/ 3153934 h 4438652"/>
                <a:gd name="connsiteX18" fmla="*/ 847650 w 1157909"/>
                <a:gd name="connsiteY18" fmla="*/ 2872184 h 4438652"/>
                <a:gd name="connsiteX19" fmla="*/ 863276 w 1157909"/>
                <a:gd name="connsiteY19" fmla="*/ 2648543 h 4438652"/>
                <a:gd name="connsiteX20" fmla="*/ 875483 w 1157909"/>
                <a:gd name="connsiteY20" fmla="*/ 2292084 h 4438652"/>
                <a:gd name="connsiteX21" fmla="*/ 871821 w 1157909"/>
                <a:gd name="connsiteY21" fmla="*/ 2275665 h 4438652"/>
                <a:gd name="connsiteX22" fmla="*/ 828607 w 1157909"/>
                <a:gd name="connsiteY22" fmla="*/ 1298880 h 4438652"/>
                <a:gd name="connsiteX23" fmla="*/ 774404 w 1157909"/>
                <a:gd name="connsiteY23" fmla="*/ 1494200 h 4438652"/>
                <a:gd name="connsiteX24" fmla="*/ 732411 w 1157909"/>
                <a:gd name="connsiteY24" fmla="*/ 1796946 h 4438652"/>
                <a:gd name="connsiteX25" fmla="*/ 716786 w 1157909"/>
                <a:gd name="connsiteY25" fmla="*/ 1985430 h 4438652"/>
                <a:gd name="connsiteX26" fmla="*/ 706530 w 1157909"/>
                <a:gd name="connsiteY26" fmla="*/ 2202724 h 4438652"/>
                <a:gd name="connsiteX27" fmla="*/ 728993 w 1157909"/>
                <a:gd name="connsiteY27" fmla="*/ 2213467 h 4438652"/>
                <a:gd name="connsiteX28" fmla="*/ 853510 w 1157909"/>
                <a:gd name="connsiteY28" fmla="*/ 2129967 h 4438652"/>
                <a:gd name="connsiteX29" fmla="*/ 875484 w 1157909"/>
                <a:gd name="connsiteY29" fmla="*/ 2078207 h 4438652"/>
                <a:gd name="connsiteX30" fmla="*/ 867671 w 1157909"/>
                <a:gd name="connsiteY30" fmla="*/ 1557679 h 4438652"/>
                <a:gd name="connsiteX31" fmla="*/ 843744 w 1157909"/>
                <a:gd name="connsiteY31" fmla="*/ 1367242 h 4438652"/>
                <a:gd name="connsiteX32" fmla="*/ 828607 w 1157909"/>
                <a:gd name="connsiteY32" fmla="*/ 1298880 h 4438652"/>
                <a:gd name="connsiteX33" fmla="*/ 0 w 1157909"/>
                <a:gd name="connsiteY33" fmla="*/ 0 h 4438652"/>
                <a:gd name="connsiteX34" fmla="*/ 344923 w 1157909"/>
                <a:gd name="connsiteY34" fmla="*/ 0 h 4438652"/>
                <a:gd name="connsiteX35" fmla="*/ 958717 w 1157909"/>
                <a:gd name="connsiteY35" fmla="*/ 613794 h 4438652"/>
                <a:gd name="connsiteX36" fmla="*/ 958717 w 1157909"/>
                <a:gd name="connsiteY36" fmla="*/ 1245166 h 4438652"/>
                <a:gd name="connsiteX37" fmla="*/ 1124739 w 1157909"/>
                <a:gd name="connsiteY37" fmla="*/ 1340874 h 4438652"/>
                <a:gd name="connsiteX38" fmla="*/ 1149154 w 1157909"/>
                <a:gd name="connsiteY38" fmla="*/ 1432186 h 4438652"/>
                <a:gd name="connsiteX39" fmla="*/ 1148177 w 1157909"/>
                <a:gd name="connsiteY39" fmla="*/ 1433650 h 4438652"/>
                <a:gd name="connsiteX40" fmla="*/ 1056865 w 1157909"/>
                <a:gd name="connsiteY40" fmla="*/ 1458066 h 4438652"/>
                <a:gd name="connsiteX41" fmla="*/ 958229 w 1157909"/>
                <a:gd name="connsiteY41" fmla="*/ 1401423 h 4438652"/>
                <a:gd name="connsiteX42" fmla="*/ 958229 w 1157909"/>
                <a:gd name="connsiteY42" fmla="*/ 3977696 h 4438652"/>
                <a:gd name="connsiteX43" fmla="*/ 497273 w 1157909"/>
                <a:gd name="connsiteY43" fmla="*/ 4438652 h 4438652"/>
                <a:gd name="connsiteX44" fmla="*/ 0 w 1157909"/>
                <a:gd name="connsiteY44" fmla="*/ 4438652 h 4438652"/>
                <a:gd name="connsiteX45" fmla="*/ 0 w 1157909"/>
                <a:gd name="connsiteY45" fmla="*/ 3818087 h 4438652"/>
                <a:gd name="connsiteX46" fmla="*/ 48301 w 1157909"/>
                <a:gd name="connsiteY46" fmla="*/ 3820464 h 4438652"/>
                <a:gd name="connsiteX47" fmla="*/ 260225 w 1157909"/>
                <a:gd name="connsiteY47" fmla="*/ 3798978 h 4438652"/>
                <a:gd name="connsiteX48" fmla="*/ 616197 w 1157909"/>
                <a:gd name="connsiteY48" fmla="*/ 3681787 h 4438652"/>
                <a:gd name="connsiteX49" fmla="*/ 673816 w 1157909"/>
                <a:gd name="connsiteY49" fmla="*/ 3581196 h 4438652"/>
                <a:gd name="connsiteX50" fmla="*/ 667468 w 1157909"/>
                <a:gd name="connsiteY50" fmla="*/ 3482559 h 4438652"/>
                <a:gd name="connsiteX51" fmla="*/ 610337 w 1157909"/>
                <a:gd name="connsiteY51" fmla="*/ 3175906 h 4438652"/>
                <a:gd name="connsiteX52" fmla="*/ 598740 w 1157909"/>
                <a:gd name="connsiteY52" fmla="*/ 3158205 h 4438652"/>
                <a:gd name="connsiteX53" fmla="*/ 579086 w 1157909"/>
                <a:gd name="connsiteY53" fmla="*/ 3163211 h 4438652"/>
                <a:gd name="connsiteX54" fmla="*/ 64423 w 1157909"/>
                <a:gd name="connsiteY54" fmla="*/ 3260100 h 4438652"/>
                <a:gd name="connsiteX55" fmla="*/ 0 w 1157909"/>
                <a:gd name="connsiteY55" fmla="*/ 3256840 h 4438652"/>
                <a:gd name="connsiteX56" fmla="*/ 0 w 1157909"/>
                <a:gd name="connsiteY56" fmla="*/ 1649199 h 4438652"/>
                <a:gd name="connsiteX57" fmla="*/ 148402 w 1157909"/>
                <a:gd name="connsiteY57" fmla="*/ 1649603 h 4438652"/>
                <a:gd name="connsiteX58" fmla="*/ 372533 w 1157909"/>
                <a:gd name="connsiteY58" fmla="*/ 1661200 h 4438652"/>
                <a:gd name="connsiteX59" fmla="*/ 530254 w 1157909"/>
                <a:gd name="connsiteY59" fmla="*/ 1673408 h 4438652"/>
                <a:gd name="connsiteX60" fmla="*/ 618636 w 1157909"/>
                <a:gd name="connsiteY60" fmla="*/ 1629460 h 4438652"/>
                <a:gd name="connsiteX61" fmla="*/ 768056 w 1157909"/>
                <a:gd name="connsiteY61" fmla="*/ 1240773 h 4438652"/>
                <a:gd name="connsiteX62" fmla="*/ 723133 w 1157909"/>
                <a:gd name="connsiteY62" fmla="*/ 1145554 h 4438652"/>
                <a:gd name="connsiteX63" fmla="*/ 593244 w 1157909"/>
                <a:gd name="connsiteY63" fmla="*/ 1097211 h 4438652"/>
                <a:gd name="connsiteX64" fmla="*/ 16073 w 1157909"/>
                <a:gd name="connsiteY64" fmla="*/ 1030803 h 4438652"/>
                <a:gd name="connsiteX65" fmla="*/ 0 w 1157909"/>
                <a:gd name="connsiteY65" fmla="*/ 1031538 h 443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57909" h="4438652">
                  <a:moveTo>
                    <a:pt x="698718" y="4181319"/>
                  </a:moveTo>
                  <a:cubicBezTo>
                    <a:pt x="683580" y="4173017"/>
                    <a:pt x="654771" y="4197921"/>
                    <a:pt x="642563" y="4204757"/>
                  </a:cubicBezTo>
                  <a:cubicBezTo>
                    <a:pt x="511699" y="4267260"/>
                    <a:pt x="456032" y="4283862"/>
                    <a:pt x="322727" y="4301929"/>
                  </a:cubicBezTo>
                  <a:cubicBezTo>
                    <a:pt x="301729" y="4302906"/>
                    <a:pt x="284638" y="4302417"/>
                    <a:pt x="274872" y="4326833"/>
                  </a:cubicBezTo>
                  <a:cubicBezTo>
                    <a:pt x="269012" y="4341482"/>
                    <a:pt x="265594" y="4354666"/>
                    <a:pt x="285128" y="4352713"/>
                  </a:cubicBezTo>
                  <a:cubicBezTo>
                    <a:pt x="425269" y="4339041"/>
                    <a:pt x="534648" y="4315602"/>
                    <a:pt x="670885" y="4279468"/>
                  </a:cubicBezTo>
                  <a:cubicBezTo>
                    <a:pt x="712389" y="4268725"/>
                    <a:pt x="708971" y="4254565"/>
                    <a:pt x="708971" y="4218430"/>
                  </a:cubicBezTo>
                  <a:cubicBezTo>
                    <a:pt x="707507" y="4206710"/>
                    <a:pt x="715319" y="4189620"/>
                    <a:pt x="698718" y="4181319"/>
                  </a:cubicBezTo>
                  <a:close/>
                  <a:moveTo>
                    <a:pt x="871821" y="2275665"/>
                  </a:moveTo>
                  <a:cubicBezTo>
                    <a:pt x="869013" y="2273040"/>
                    <a:pt x="864008" y="2273772"/>
                    <a:pt x="854974" y="2279388"/>
                  </a:cubicBezTo>
                  <a:cubicBezTo>
                    <a:pt x="813957" y="2304779"/>
                    <a:pt x="762686" y="2329683"/>
                    <a:pt x="720691" y="2354097"/>
                  </a:cubicBezTo>
                  <a:cubicBezTo>
                    <a:pt x="709460" y="2360445"/>
                    <a:pt x="706042" y="2369235"/>
                    <a:pt x="706042" y="2381443"/>
                  </a:cubicBezTo>
                  <a:cubicBezTo>
                    <a:pt x="706530" y="2442968"/>
                    <a:pt x="702624" y="2504495"/>
                    <a:pt x="708484" y="2565533"/>
                  </a:cubicBezTo>
                  <a:cubicBezTo>
                    <a:pt x="717273" y="2652450"/>
                    <a:pt x="709949" y="2729602"/>
                    <a:pt x="717761" y="2816030"/>
                  </a:cubicBezTo>
                  <a:cubicBezTo>
                    <a:pt x="724598" y="2895623"/>
                    <a:pt x="727039" y="2976193"/>
                    <a:pt x="731433" y="3056275"/>
                  </a:cubicBezTo>
                  <a:cubicBezTo>
                    <a:pt x="738759" y="3176885"/>
                    <a:pt x="750966" y="3247687"/>
                    <a:pt x="768546" y="3376599"/>
                  </a:cubicBezTo>
                  <a:cubicBezTo>
                    <a:pt x="772940" y="3355114"/>
                    <a:pt x="776358" y="3391736"/>
                    <a:pt x="778311" y="3379041"/>
                  </a:cubicBezTo>
                  <a:cubicBezTo>
                    <a:pt x="789054" y="3304331"/>
                    <a:pt x="800773" y="3229133"/>
                    <a:pt x="809563" y="3153934"/>
                  </a:cubicBezTo>
                  <a:cubicBezTo>
                    <a:pt x="820305" y="3060180"/>
                    <a:pt x="839838" y="2966427"/>
                    <a:pt x="847650" y="2872184"/>
                  </a:cubicBezTo>
                  <a:cubicBezTo>
                    <a:pt x="853998" y="2797962"/>
                    <a:pt x="858392" y="2723253"/>
                    <a:pt x="863276" y="2648543"/>
                  </a:cubicBezTo>
                  <a:cubicBezTo>
                    <a:pt x="871577" y="2526468"/>
                    <a:pt x="875483" y="2414159"/>
                    <a:pt x="875483" y="2292084"/>
                  </a:cubicBezTo>
                  <a:cubicBezTo>
                    <a:pt x="875239" y="2284271"/>
                    <a:pt x="874629" y="2278289"/>
                    <a:pt x="871821" y="2275665"/>
                  </a:cubicBezTo>
                  <a:close/>
                  <a:moveTo>
                    <a:pt x="828607" y="1298880"/>
                  </a:moveTo>
                  <a:cubicBezTo>
                    <a:pt x="805168" y="1374566"/>
                    <a:pt x="788078" y="1423885"/>
                    <a:pt x="774404" y="1494200"/>
                  </a:cubicBezTo>
                  <a:cubicBezTo>
                    <a:pt x="754873" y="1594302"/>
                    <a:pt x="742177" y="1695380"/>
                    <a:pt x="732411" y="1796946"/>
                  </a:cubicBezTo>
                  <a:cubicBezTo>
                    <a:pt x="726063" y="1864331"/>
                    <a:pt x="722645" y="1917556"/>
                    <a:pt x="716786" y="1985430"/>
                  </a:cubicBezTo>
                  <a:cubicBezTo>
                    <a:pt x="710438" y="2057698"/>
                    <a:pt x="716786" y="2130456"/>
                    <a:pt x="706530" y="2202724"/>
                  </a:cubicBezTo>
                  <a:cubicBezTo>
                    <a:pt x="703600" y="2224209"/>
                    <a:pt x="713856" y="2224699"/>
                    <a:pt x="728993" y="2213467"/>
                  </a:cubicBezTo>
                  <a:cubicBezTo>
                    <a:pt x="767080" y="2185146"/>
                    <a:pt x="814935" y="2157313"/>
                    <a:pt x="853510" y="2129967"/>
                  </a:cubicBezTo>
                  <a:cubicBezTo>
                    <a:pt x="871578" y="2116784"/>
                    <a:pt x="875484" y="2099693"/>
                    <a:pt x="875484" y="2078207"/>
                  </a:cubicBezTo>
                  <a:cubicBezTo>
                    <a:pt x="874996" y="1899489"/>
                    <a:pt x="875972" y="1735909"/>
                    <a:pt x="867671" y="1557679"/>
                  </a:cubicBezTo>
                  <a:cubicBezTo>
                    <a:pt x="864742" y="1494200"/>
                    <a:pt x="851556" y="1430232"/>
                    <a:pt x="843744" y="1367242"/>
                  </a:cubicBezTo>
                  <a:cubicBezTo>
                    <a:pt x="840326" y="1340873"/>
                    <a:pt x="844233" y="1331596"/>
                    <a:pt x="828607" y="1298880"/>
                  </a:cubicBezTo>
                  <a:close/>
                  <a:moveTo>
                    <a:pt x="0" y="0"/>
                  </a:moveTo>
                  <a:lnTo>
                    <a:pt x="344923" y="0"/>
                  </a:lnTo>
                  <a:cubicBezTo>
                    <a:pt x="682339" y="0"/>
                    <a:pt x="958229" y="276378"/>
                    <a:pt x="958717" y="613794"/>
                  </a:cubicBezTo>
                  <a:lnTo>
                    <a:pt x="958717" y="1245166"/>
                  </a:lnTo>
                  <a:lnTo>
                    <a:pt x="1124739" y="1340874"/>
                  </a:lnTo>
                  <a:cubicBezTo>
                    <a:pt x="1156479" y="1359429"/>
                    <a:pt x="1167221" y="1400446"/>
                    <a:pt x="1149154" y="1432186"/>
                  </a:cubicBezTo>
                  <a:lnTo>
                    <a:pt x="1148177" y="1433650"/>
                  </a:lnTo>
                  <a:cubicBezTo>
                    <a:pt x="1129622" y="1465390"/>
                    <a:pt x="1088604" y="1476621"/>
                    <a:pt x="1056865" y="1458066"/>
                  </a:cubicBezTo>
                  <a:lnTo>
                    <a:pt x="958229" y="1401423"/>
                  </a:lnTo>
                  <a:lnTo>
                    <a:pt x="958229" y="3977696"/>
                  </a:lnTo>
                  <a:cubicBezTo>
                    <a:pt x="958229" y="4231125"/>
                    <a:pt x="750701" y="4438652"/>
                    <a:pt x="497273" y="4438652"/>
                  </a:cubicBezTo>
                  <a:lnTo>
                    <a:pt x="0" y="4438652"/>
                  </a:lnTo>
                  <a:lnTo>
                    <a:pt x="0" y="3818087"/>
                  </a:lnTo>
                  <a:lnTo>
                    <a:pt x="48301" y="3820464"/>
                  </a:lnTo>
                  <a:cubicBezTo>
                    <a:pt x="102015" y="3824371"/>
                    <a:pt x="181608" y="3813628"/>
                    <a:pt x="260225" y="3798978"/>
                  </a:cubicBezTo>
                  <a:cubicBezTo>
                    <a:pt x="384254" y="3776029"/>
                    <a:pt x="503887" y="3739894"/>
                    <a:pt x="616197" y="3681787"/>
                  </a:cubicBezTo>
                  <a:cubicBezTo>
                    <a:pt x="652330" y="3662742"/>
                    <a:pt x="675281" y="3626121"/>
                    <a:pt x="673816" y="3581196"/>
                  </a:cubicBezTo>
                  <a:cubicBezTo>
                    <a:pt x="672839" y="3547992"/>
                    <a:pt x="670398" y="3515276"/>
                    <a:pt x="667468" y="3482559"/>
                  </a:cubicBezTo>
                  <a:cubicBezTo>
                    <a:pt x="658190" y="3378552"/>
                    <a:pt x="640611" y="3276009"/>
                    <a:pt x="610337" y="3175906"/>
                  </a:cubicBezTo>
                  <a:cubicBezTo>
                    <a:pt x="606919" y="3164676"/>
                    <a:pt x="603500" y="3159549"/>
                    <a:pt x="598740" y="3158205"/>
                  </a:cubicBezTo>
                  <a:cubicBezTo>
                    <a:pt x="593978" y="3156863"/>
                    <a:pt x="587874" y="3159305"/>
                    <a:pt x="579086" y="3163211"/>
                  </a:cubicBezTo>
                  <a:cubicBezTo>
                    <a:pt x="412819" y="3233892"/>
                    <a:pt x="240784" y="3260627"/>
                    <a:pt x="64423" y="3260100"/>
                  </a:cubicBezTo>
                  <a:lnTo>
                    <a:pt x="0" y="3256840"/>
                  </a:lnTo>
                  <a:lnTo>
                    <a:pt x="0" y="1649199"/>
                  </a:lnTo>
                  <a:lnTo>
                    <a:pt x="148402" y="1649603"/>
                  </a:lnTo>
                  <a:cubicBezTo>
                    <a:pt x="223112" y="1652411"/>
                    <a:pt x="297822" y="1657050"/>
                    <a:pt x="372533" y="1661200"/>
                  </a:cubicBezTo>
                  <a:cubicBezTo>
                    <a:pt x="425269" y="1664130"/>
                    <a:pt x="477518" y="1669501"/>
                    <a:pt x="530254" y="1673408"/>
                  </a:cubicBezTo>
                  <a:cubicBezTo>
                    <a:pt x="566387" y="1675850"/>
                    <a:pt x="596174" y="1662177"/>
                    <a:pt x="618636" y="1629460"/>
                  </a:cubicBezTo>
                  <a:cubicBezTo>
                    <a:pt x="693834" y="1520081"/>
                    <a:pt x="747546" y="1373102"/>
                    <a:pt x="768056" y="1240773"/>
                  </a:cubicBezTo>
                  <a:cubicBezTo>
                    <a:pt x="774892" y="1195360"/>
                    <a:pt x="763173" y="1166063"/>
                    <a:pt x="723133" y="1145554"/>
                  </a:cubicBezTo>
                  <a:cubicBezTo>
                    <a:pt x="681626" y="1124556"/>
                    <a:pt x="638167" y="1109908"/>
                    <a:pt x="593244" y="1097211"/>
                  </a:cubicBezTo>
                  <a:cubicBezTo>
                    <a:pt x="406226" y="1044476"/>
                    <a:pt x="214323" y="1038616"/>
                    <a:pt x="16073" y="1030803"/>
                  </a:cubicBezTo>
                  <a:lnTo>
                    <a:pt x="0" y="1031538"/>
                  </a:lnTo>
                  <a:close/>
                </a:path>
              </a:pathLst>
            </a:custGeom>
            <a:solidFill>
              <a:schemeClr val="accent1"/>
            </a:solidFill>
            <a:ln w="7536" cap="flat">
              <a:noFill/>
              <a:prstDash val="solid"/>
              <a:miter/>
            </a:ln>
          </p:spPr>
          <p:txBody>
            <a:bodyPr wrap="square" rtlCol="0" anchor="ctr">
              <a:noAutofit/>
            </a:bodyPr>
            <a:lstStyle/>
            <a:p>
              <a:pPr algn="ctr"/>
              <a:endParaRPr lang="en-US"/>
            </a:p>
          </p:txBody>
        </p:sp>
      </p:grpSp>
      <p:sp>
        <p:nvSpPr>
          <p:cNvPr id="48" name="Oval 47">
            <a:extLst>
              <a:ext uri="{FF2B5EF4-FFF2-40B4-BE49-F238E27FC236}">
                <a16:creationId xmlns:a16="http://schemas.microsoft.com/office/drawing/2014/main" id="{BD79CE71-1B9A-454D-8573-6E91103A0E5B}"/>
              </a:ext>
            </a:extLst>
          </p:cNvPr>
          <p:cNvSpPr/>
          <p:nvPr/>
        </p:nvSpPr>
        <p:spPr>
          <a:xfrm>
            <a:off x="4873843" y="3557108"/>
            <a:ext cx="1578681" cy="1844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a:extLst>
              <a:ext uri="{FF2B5EF4-FFF2-40B4-BE49-F238E27FC236}">
                <a16:creationId xmlns:a16="http://schemas.microsoft.com/office/drawing/2014/main" id="{DE6E8267-0CF9-42A1-A2C3-B953DB509ECE}"/>
              </a:ext>
            </a:extLst>
          </p:cNvPr>
          <p:cNvSpPr txBox="1"/>
          <p:nvPr/>
        </p:nvSpPr>
        <p:spPr>
          <a:xfrm>
            <a:off x="5124031" y="3710573"/>
            <a:ext cx="1075559" cy="1569660"/>
          </a:xfrm>
          <a:prstGeom prst="rect">
            <a:avLst/>
          </a:prstGeom>
          <a:noFill/>
        </p:spPr>
        <p:txBody>
          <a:bodyPr wrap="square" rtlCol="0">
            <a:spAutoFit/>
          </a:bodyPr>
          <a:lstStyle/>
          <a:p>
            <a:pPr algn="ctr"/>
            <a:r>
              <a:rPr lang="en-US" sz="1600" b="1" dirty="0">
                <a:solidFill>
                  <a:srgbClr val="FF0000"/>
                </a:solidFill>
              </a:rPr>
              <a:t>16,000</a:t>
            </a:r>
          </a:p>
          <a:p>
            <a:pPr algn="ctr"/>
            <a:r>
              <a:rPr lang="en-US" sz="1600" b="1" dirty="0"/>
              <a:t>Crore Units</a:t>
            </a:r>
          </a:p>
          <a:p>
            <a:pPr algn="ctr"/>
            <a:r>
              <a:rPr lang="en-IN" sz="1600" dirty="0"/>
              <a:t>Increase in power demands</a:t>
            </a:r>
          </a:p>
        </p:txBody>
      </p:sp>
      <p:cxnSp>
        <p:nvCxnSpPr>
          <p:cNvPr id="50" name="Straight Arrow Connector 49">
            <a:extLst>
              <a:ext uri="{FF2B5EF4-FFF2-40B4-BE49-F238E27FC236}">
                <a16:creationId xmlns:a16="http://schemas.microsoft.com/office/drawing/2014/main" id="{08CBDC79-872B-435F-A57D-07928AD33BDE}"/>
              </a:ext>
            </a:extLst>
          </p:cNvPr>
          <p:cNvCxnSpPr>
            <a:cxnSpLocks/>
          </p:cNvCxnSpPr>
          <p:nvPr/>
        </p:nvCxnSpPr>
        <p:spPr>
          <a:xfrm flipV="1">
            <a:off x="5590789" y="2475149"/>
            <a:ext cx="0" cy="99916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5FE0C58B-245D-44CE-AB2F-F7798E7F1A9A}"/>
              </a:ext>
            </a:extLst>
          </p:cNvPr>
          <p:cNvSpPr txBox="1"/>
          <p:nvPr/>
        </p:nvSpPr>
        <p:spPr>
          <a:xfrm>
            <a:off x="250280" y="5564604"/>
            <a:ext cx="6962863" cy="923330"/>
          </a:xfrm>
          <a:prstGeom prst="rect">
            <a:avLst/>
          </a:prstGeom>
          <a:noFill/>
        </p:spPr>
        <p:txBody>
          <a:bodyPr wrap="square">
            <a:spAutoFit/>
          </a:bodyPr>
          <a:lstStyle/>
          <a:p>
            <a:pPr algn="just"/>
            <a:r>
              <a:rPr lang="en-US" b="0" i="0" dirty="0">
                <a:solidFill>
                  <a:srgbClr val="030303"/>
                </a:solidFill>
                <a:effectLst/>
                <a:latin typeface="regular_medium"/>
              </a:rPr>
              <a:t>India’s challenges are quite different compared to international markets. </a:t>
            </a:r>
            <a:r>
              <a:rPr lang="en-US" dirty="0">
                <a:solidFill>
                  <a:srgbClr val="030303"/>
                </a:solidFill>
                <a:latin typeface="regular_medium"/>
              </a:rPr>
              <a:t>T</a:t>
            </a:r>
            <a:r>
              <a:rPr lang="en-US" b="0" i="0" dirty="0">
                <a:solidFill>
                  <a:srgbClr val="030303"/>
                </a:solidFill>
                <a:effectLst/>
                <a:latin typeface="regular_medium"/>
              </a:rPr>
              <a:t>he electricity supply is not consistent across the country and keeps fluctuating in many regions.</a:t>
            </a:r>
            <a:endParaRPr lang="en-US" dirty="0">
              <a:latin typeface="regular_medium"/>
            </a:endParaRPr>
          </a:p>
        </p:txBody>
      </p:sp>
      <p:sp>
        <p:nvSpPr>
          <p:cNvPr id="51" name="TextBox 50">
            <a:extLst>
              <a:ext uri="{FF2B5EF4-FFF2-40B4-BE49-F238E27FC236}">
                <a16:creationId xmlns:a16="http://schemas.microsoft.com/office/drawing/2014/main" id="{A82B4A47-9D0B-4540-9E1F-93FBA4A1E21B}"/>
              </a:ext>
            </a:extLst>
          </p:cNvPr>
          <p:cNvSpPr txBox="1"/>
          <p:nvPr/>
        </p:nvSpPr>
        <p:spPr>
          <a:xfrm>
            <a:off x="11762513" y="6518511"/>
            <a:ext cx="432327" cy="338554"/>
          </a:xfrm>
          <a:prstGeom prst="rect">
            <a:avLst/>
          </a:prstGeom>
          <a:noFill/>
        </p:spPr>
        <p:txBody>
          <a:bodyPr wrap="square" rtlCol="0">
            <a:spAutoFit/>
          </a:bodyPr>
          <a:lstStyle/>
          <a:p>
            <a:r>
              <a:rPr lang="en-US" sz="1600" dirty="0"/>
              <a:t>28</a:t>
            </a:r>
          </a:p>
        </p:txBody>
      </p:sp>
    </p:spTree>
    <p:extLst>
      <p:ext uri="{BB962C8B-B14F-4D97-AF65-F5344CB8AC3E}">
        <p14:creationId xmlns:p14="http://schemas.microsoft.com/office/powerpoint/2010/main" val="80891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27ECE-6C54-44F1-80E9-1A3EB46FB713}"/>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678CD8EF-5F08-4E71-A577-EEB9D1B73D50}"/>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6388073-F1A2-4A04-AC3C-602233DC9224}"/>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Electricity Demand &amp; Grid Capacity</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sp>
        <p:nvSpPr>
          <p:cNvPr id="6" name="TextBox 5">
            <a:extLst>
              <a:ext uri="{FF2B5EF4-FFF2-40B4-BE49-F238E27FC236}">
                <a16:creationId xmlns:a16="http://schemas.microsoft.com/office/drawing/2014/main" id="{176C0A2A-1B60-4CC3-A9E9-1596A4EEA927}"/>
              </a:ext>
            </a:extLst>
          </p:cNvPr>
          <p:cNvSpPr txBox="1"/>
          <p:nvPr/>
        </p:nvSpPr>
        <p:spPr>
          <a:xfrm>
            <a:off x="9168189" y="3760825"/>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sp>
        <p:nvSpPr>
          <p:cNvPr id="9" name="TextBox 8">
            <a:extLst>
              <a:ext uri="{FF2B5EF4-FFF2-40B4-BE49-F238E27FC236}">
                <a16:creationId xmlns:a16="http://schemas.microsoft.com/office/drawing/2014/main" id="{0A703929-BA0B-426F-BFD1-B755425D39FE}"/>
              </a:ext>
            </a:extLst>
          </p:cNvPr>
          <p:cNvSpPr txBox="1"/>
          <p:nvPr/>
        </p:nvSpPr>
        <p:spPr>
          <a:xfrm>
            <a:off x="276870" y="1028342"/>
            <a:ext cx="3118599" cy="3970318"/>
          </a:xfrm>
          <a:prstGeom prst="rect">
            <a:avLst/>
          </a:prstGeom>
          <a:noFill/>
        </p:spPr>
        <p:txBody>
          <a:bodyPr wrap="square">
            <a:spAutoFit/>
          </a:bodyPr>
          <a:lstStyle/>
          <a:p>
            <a:pPr algn="just"/>
            <a:r>
              <a:rPr lang="en-US" b="0" i="0" dirty="0">
                <a:solidFill>
                  <a:srgbClr val="030303"/>
                </a:solidFill>
                <a:effectLst/>
                <a:latin typeface="regular_medium"/>
              </a:rPr>
              <a:t>Electric cars will account for the most important load capacity in the country, according to a Brookings Institution India analysis, surpassing sectors like as steel. According to the analysis, total power consumption for EVs might range between 37 and 97 </a:t>
            </a:r>
            <a:r>
              <a:rPr lang="en-US" b="0" i="0" dirty="0" err="1">
                <a:solidFill>
                  <a:srgbClr val="030303"/>
                </a:solidFill>
                <a:effectLst/>
                <a:latin typeface="regular_medium"/>
              </a:rPr>
              <a:t>TWh</a:t>
            </a:r>
            <a:r>
              <a:rPr lang="en-US" b="0" i="0" dirty="0">
                <a:solidFill>
                  <a:srgbClr val="030303"/>
                </a:solidFill>
                <a:effectLst/>
                <a:latin typeface="regular_medium"/>
              </a:rPr>
              <a:t> by 2030, assuming a 33 percent and 100 percent penetration of EVs in sales, respectively.</a:t>
            </a:r>
            <a:endParaRPr lang="en-US" dirty="0">
              <a:latin typeface="regular_medium"/>
            </a:endParaRPr>
          </a:p>
        </p:txBody>
      </p:sp>
      <p:sp>
        <p:nvSpPr>
          <p:cNvPr id="10" name="TextBox 9">
            <a:extLst>
              <a:ext uri="{FF2B5EF4-FFF2-40B4-BE49-F238E27FC236}">
                <a16:creationId xmlns:a16="http://schemas.microsoft.com/office/drawing/2014/main" id="{6B1ED87D-7BCA-4CEA-ACC5-30F8E45DD218}"/>
              </a:ext>
            </a:extLst>
          </p:cNvPr>
          <p:cNvSpPr txBox="1"/>
          <p:nvPr/>
        </p:nvSpPr>
        <p:spPr>
          <a:xfrm>
            <a:off x="11762513" y="6518511"/>
            <a:ext cx="432327" cy="338554"/>
          </a:xfrm>
          <a:prstGeom prst="rect">
            <a:avLst/>
          </a:prstGeom>
          <a:noFill/>
        </p:spPr>
        <p:txBody>
          <a:bodyPr wrap="square" rtlCol="0">
            <a:spAutoFit/>
          </a:bodyPr>
          <a:lstStyle/>
          <a:p>
            <a:r>
              <a:rPr lang="en-US" sz="1600" dirty="0"/>
              <a:t>29</a:t>
            </a:r>
          </a:p>
        </p:txBody>
      </p:sp>
      <p:pic>
        <p:nvPicPr>
          <p:cNvPr id="2" name="Picture 1">
            <a:extLst>
              <a:ext uri="{FF2B5EF4-FFF2-40B4-BE49-F238E27FC236}">
                <a16:creationId xmlns:a16="http://schemas.microsoft.com/office/drawing/2014/main" id="{7E099934-C669-45F5-BE63-F48156DF573B}"/>
              </a:ext>
            </a:extLst>
          </p:cNvPr>
          <p:cNvPicPr>
            <a:picLocks noChangeAspect="1"/>
          </p:cNvPicPr>
          <p:nvPr/>
        </p:nvPicPr>
        <p:blipFill>
          <a:blip r:embed="rId2"/>
          <a:stretch>
            <a:fillRect/>
          </a:stretch>
        </p:blipFill>
        <p:spPr>
          <a:xfrm>
            <a:off x="3696594" y="1028342"/>
            <a:ext cx="8065919" cy="4848133"/>
          </a:xfrm>
          <a:prstGeom prst="rect">
            <a:avLst/>
          </a:prstGeom>
        </p:spPr>
      </p:pic>
      <p:sp>
        <p:nvSpPr>
          <p:cNvPr id="12" name="Title 1">
            <a:extLst>
              <a:ext uri="{FF2B5EF4-FFF2-40B4-BE49-F238E27FC236}">
                <a16:creationId xmlns:a16="http://schemas.microsoft.com/office/drawing/2014/main" id="{B01B6675-BBDB-47DA-AE12-20F44A75A898}"/>
              </a:ext>
            </a:extLst>
          </p:cNvPr>
          <p:cNvSpPr txBox="1">
            <a:spLocks/>
          </p:cNvSpPr>
          <p:nvPr/>
        </p:nvSpPr>
        <p:spPr>
          <a:xfrm>
            <a:off x="10572301" y="5923798"/>
            <a:ext cx="1406105"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Inc42</a:t>
            </a:r>
            <a:endParaRPr lang="en-IN" sz="1400" cap="none" dirty="0">
              <a:solidFill>
                <a:schemeClr val="tx1"/>
              </a:solidFill>
              <a:latin typeface="+mn-lt"/>
            </a:endParaRPr>
          </a:p>
        </p:txBody>
      </p:sp>
    </p:spTree>
    <p:extLst>
      <p:ext uri="{BB962C8B-B14F-4D97-AF65-F5344CB8AC3E}">
        <p14:creationId xmlns:p14="http://schemas.microsoft.com/office/powerpoint/2010/main" val="368009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B813-681A-4594-A5D0-33305B7C5183}"/>
              </a:ext>
            </a:extLst>
          </p:cNvPr>
          <p:cNvSpPr txBox="1"/>
          <p:nvPr/>
        </p:nvSpPr>
        <p:spPr>
          <a:xfrm>
            <a:off x="276871" y="943089"/>
            <a:ext cx="11574818" cy="923330"/>
          </a:xfrm>
          <a:prstGeom prst="rect">
            <a:avLst/>
          </a:prstGeom>
          <a:noFill/>
        </p:spPr>
        <p:txBody>
          <a:bodyPr wrap="square" rtlCol="0">
            <a:spAutoFit/>
          </a:bodyPr>
          <a:lstStyle/>
          <a:p>
            <a:pPr algn="just"/>
            <a:r>
              <a:rPr lang="en-US" i="1" dirty="0">
                <a:latin typeface="regular_medium"/>
                <a:cs typeface="Calibri" panose="020F0502020204030204" pitchFamily="34" charset="0"/>
              </a:rPr>
              <a:t>An Electric Vehicle is a vehicle that operates on an electric motor, instead of an internal combustion engine that generates power by burning a mix of fuel and gases. Electric vehicle is seen as a possible replacement for the current-generation automobile in near future to address environmental challenges.</a:t>
            </a:r>
            <a:endParaRPr lang="en-IN" i="1" dirty="0">
              <a:latin typeface="regular_medium"/>
              <a:cs typeface="Calibri" panose="020F0502020204030204" pitchFamily="34" charset="0"/>
            </a:endParaRPr>
          </a:p>
        </p:txBody>
      </p:sp>
      <p:pic>
        <p:nvPicPr>
          <p:cNvPr id="7" name="Picture 6">
            <a:extLst>
              <a:ext uri="{FF2B5EF4-FFF2-40B4-BE49-F238E27FC236}">
                <a16:creationId xmlns:a16="http://schemas.microsoft.com/office/drawing/2014/main" id="{AE3C8A5F-A11E-4B1D-87BF-BD6B82E94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073" y="2419352"/>
            <a:ext cx="5721927" cy="3928182"/>
          </a:xfrm>
          <a:prstGeom prst="rect">
            <a:avLst/>
          </a:prstGeom>
        </p:spPr>
      </p:pic>
      <p:sp>
        <p:nvSpPr>
          <p:cNvPr id="18" name="TextBox 17">
            <a:extLst>
              <a:ext uri="{FF2B5EF4-FFF2-40B4-BE49-F238E27FC236}">
                <a16:creationId xmlns:a16="http://schemas.microsoft.com/office/drawing/2014/main" id="{DD5119CE-680B-4F63-A531-7CA023062F15}"/>
              </a:ext>
            </a:extLst>
          </p:cNvPr>
          <p:cNvSpPr txBox="1"/>
          <p:nvPr/>
        </p:nvSpPr>
        <p:spPr>
          <a:xfrm>
            <a:off x="1285151" y="2419352"/>
            <a:ext cx="5445494" cy="646331"/>
          </a:xfrm>
          <a:prstGeom prst="rect">
            <a:avLst/>
          </a:prstGeom>
          <a:noFill/>
        </p:spPr>
        <p:txBody>
          <a:bodyPr wrap="square" rtlCol="0">
            <a:spAutoFit/>
          </a:bodyPr>
          <a:lstStyle/>
          <a:p>
            <a:r>
              <a:rPr lang="en-US" altLang="ko-KR"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Inspired by road going automobiles powered by electricity.</a:t>
            </a:r>
          </a:p>
        </p:txBody>
      </p:sp>
      <p:sp>
        <p:nvSpPr>
          <p:cNvPr id="19" name="Freeform: Shape 18">
            <a:extLst>
              <a:ext uri="{FF2B5EF4-FFF2-40B4-BE49-F238E27FC236}">
                <a16:creationId xmlns:a16="http://schemas.microsoft.com/office/drawing/2014/main" id="{B1ACBEF9-5B0B-4043-994E-44E3EDCCFF5F}"/>
              </a:ext>
            </a:extLst>
          </p:cNvPr>
          <p:cNvSpPr/>
          <p:nvPr/>
        </p:nvSpPr>
        <p:spPr>
          <a:xfrm>
            <a:off x="276868" y="2260250"/>
            <a:ext cx="862163" cy="830997"/>
          </a:xfrm>
          <a:custGeom>
            <a:avLst/>
            <a:gdLst>
              <a:gd name="connsiteX0" fmla="*/ 901552 w 2409472"/>
              <a:gd name="connsiteY0" fmla="*/ 1804802 h 2470521"/>
              <a:gd name="connsiteX1" fmla="*/ 834980 w 2409472"/>
              <a:gd name="connsiteY1" fmla="*/ 1869107 h 2470521"/>
              <a:gd name="connsiteX2" fmla="*/ 899568 w 2409472"/>
              <a:gd name="connsiteY2" fmla="*/ 1935679 h 2470521"/>
              <a:gd name="connsiteX3" fmla="*/ 966140 w 2409472"/>
              <a:gd name="connsiteY3" fmla="*/ 1871091 h 2470521"/>
              <a:gd name="connsiteX4" fmla="*/ 901552 w 2409472"/>
              <a:gd name="connsiteY4" fmla="*/ 1804802 h 2470521"/>
              <a:gd name="connsiteX5" fmla="*/ 377193 w 2409472"/>
              <a:gd name="connsiteY5" fmla="*/ 1804802 h 2470521"/>
              <a:gd name="connsiteX6" fmla="*/ 312037 w 2409472"/>
              <a:gd name="connsiteY6" fmla="*/ 1870525 h 2470521"/>
              <a:gd name="connsiteX7" fmla="*/ 377760 w 2409472"/>
              <a:gd name="connsiteY7" fmla="*/ 1935680 h 2470521"/>
              <a:gd name="connsiteX8" fmla="*/ 443198 w 2409472"/>
              <a:gd name="connsiteY8" fmla="*/ 1869958 h 2470521"/>
              <a:gd name="connsiteX9" fmla="*/ 377193 w 2409472"/>
              <a:gd name="connsiteY9" fmla="*/ 1804802 h 2470521"/>
              <a:gd name="connsiteX10" fmla="*/ 604706 w 2409472"/>
              <a:gd name="connsiteY10" fmla="*/ 1605300 h 2470521"/>
              <a:gd name="connsiteX11" fmla="*/ 640647 w 2409472"/>
              <a:gd name="connsiteY11" fmla="*/ 1611602 h 2470521"/>
              <a:gd name="connsiteX12" fmla="*/ 734415 w 2409472"/>
              <a:gd name="connsiteY12" fmla="*/ 1650412 h 2470521"/>
              <a:gd name="connsiteX13" fmla="*/ 774924 w 2409472"/>
              <a:gd name="connsiteY13" fmla="*/ 1690922 h 2470521"/>
              <a:gd name="connsiteX14" fmla="*/ 779173 w 2409472"/>
              <a:gd name="connsiteY14" fmla="*/ 1701121 h 2470521"/>
              <a:gd name="connsiteX15" fmla="*/ 768692 w 2409472"/>
              <a:gd name="connsiteY15" fmla="*/ 1703103 h 2470521"/>
              <a:gd name="connsiteX16" fmla="*/ 668409 w 2409472"/>
              <a:gd name="connsiteY16" fmla="*/ 1703386 h 2470521"/>
              <a:gd name="connsiteX17" fmla="*/ 567277 w 2409472"/>
              <a:gd name="connsiteY17" fmla="*/ 1703386 h 2470521"/>
              <a:gd name="connsiteX18" fmla="*/ 554246 w 2409472"/>
              <a:gd name="connsiteY18" fmla="*/ 1694888 h 2470521"/>
              <a:gd name="connsiteX19" fmla="*/ 541782 w 2409472"/>
              <a:gd name="connsiteY19" fmla="*/ 1634266 h 2470521"/>
              <a:gd name="connsiteX20" fmla="*/ 568127 w 2409472"/>
              <a:gd name="connsiteY20" fmla="*/ 1605370 h 2470521"/>
              <a:gd name="connsiteX21" fmla="*/ 604706 w 2409472"/>
              <a:gd name="connsiteY21" fmla="*/ 1605300 h 2470521"/>
              <a:gd name="connsiteX22" fmla="*/ 432540 w 2409472"/>
              <a:gd name="connsiteY22" fmla="*/ 1518344 h 2470521"/>
              <a:gd name="connsiteX23" fmla="*/ 283709 w 2409472"/>
              <a:gd name="connsiteY23" fmla="*/ 1560612 h 2470521"/>
              <a:gd name="connsiteX24" fmla="*/ 204956 w 2409472"/>
              <a:gd name="connsiteY24" fmla="*/ 1670809 h 2470521"/>
              <a:gd name="connsiteX25" fmla="*/ 205240 w 2409472"/>
              <a:gd name="connsiteY25" fmla="*/ 1764010 h 2470521"/>
              <a:gd name="connsiteX26" fmla="*/ 211472 w 2409472"/>
              <a:gd name="connsiteY26" fmla="*/ 1849279 h 2470521"/>
              <a:gd name="connsiteX27" fmla="*/ 218837 w 2409472"/>
              <a:gd name="connsiteY27" fmla="*/ 1857494 h 2470521"/>
              <a:gd name="connsiteX28" fmla="*/ 282577 w 2409472"/>
              <a:gd name="connsiteY28" fmla="*/ 1857494 h 2470521"/>
              <a:gd name="connsiteX29" fmla="*/ 293624 w 2409472"/>
              <a:gd name="connsiteY29" fmla="*/ 1848996 h 2470521"/>
              <a:gd name="connsiteX30" fmla="*/ 376910 w 2409472"/>
              <a:gd name="connsiteY30" fmla="*/ 1783839 h 2470521"/>
              <a:gd name="connsiteX31" fmla="*/ 460762 w 2409472"/>
              <a:gd name="connsiteY31" fmla="*/ 1847862 h 2470521"/>
              <a:gd name="connsiteX32" fmla="*/ 474076 w 2409472"/>
              <a:gd name="connsiteY32" fmla="*/ 1857210 h 2470521"/>
              <a:gd name="connsiteX33" fmla="*/ 638948 w 2409472"/>
              <a:gd name="connsiteY33" fmla="*/ 1857210 h 2470521"/>
              <a:gd name="connsiteX34" fmla="*/ 803819 w 2409472"/>
              <a:gd name="connsiteY34" fmla="*/ 1857777 h 2470521"/>
              <a:gd name="connsiteX35" fmla="*/ 817417 w 2409472"/>
              <a:gd name="connsiteY35" fmla="*/ 1847296 h 2470521"/>
              <a:gd name="connsiteX36" fmla="*/ 899003 w 2409472"/>
              <a:gd name="connsiteY36" fmla="*/ 1784123 h 2470521"/>
              <a:gd name="connsiteX37" fmla="*/ 983989 w 2409472"/>
              <a:gd name="connsiteY37" fmla="*/ 1848145 h 2470521"/>
              <a:gd name="connsiteX38" fmla="*/ 992203 w 2409472"/>
              <a:gd name="connsiteY38" fmla="*/ 1857777 h 2470521"/>
              <a:gd name="connsiteX39" fmla="*/ 1080022 w 2409472"/>
              <a:gd name="connsiteY39" fmla="*/ 1857777 h 2470521"/>
              <a:gd name="connsiteX40" fmla="*/ 1087670 w 2409472"/>
              <a:gd name="connsiteY40" fmla="*/ 1852112 h 2470521"/>
              <a:gd name="connsiteX41" fmla="*/ 1093053 w 2409472"/>
              <a:gd name="connsiteY41" fmla="*/ 1764577 h 2470521"/>
              <a:gd name="connsiteX42" fmla="*/ 1009767 w 2409472"/>
              <a:gd name="connsiteY42" fmla="*/ 1689506 h 2470521"/>
              <a:gd name="connsiteX43" fmla="*/ 941496 w 2409472"/>
              <a:gd name="connsiteY43" fmla="*/ 1685823 h 2470521"/>
              <a:gd name="connsiteX44" fmla="*/ 834131 w 2409472"/>
              <a:gd name="connsiteY44" fmla="*/ 1662310 h 2470521"/>
              <a:gd name="connsiteX45" fmla="*/ 699004 w 2409472"/>
              <a:gd name="connsiteY45" fmla="*/ 1596305 h 2470521"/>
              <a:gd name="connsiteX46" fmla="*/ 485692 w 2409472"/>
              <a:gd name="connsiteY46" fmla="*/ 1522651 h 2470521"/>
              <a:gd name="connsiteX47" fmla="*/ 432540 w 2409472"/>
              <a:gd name="connsiteY47" fmla="*/ 1518344 h 2470521"/>
              <a:gd name="connsiteX48" fmla="*/ 353680 w 2409472"/>
              <a:gd name="connsiteY48" fmla="*/ 155240 h 2470521"/>
              <a:gd name="connsiteX49" fmla="*/ 251131 w 2409472"/>
              <a:gd name="connsiteY49" fmla="*/ 258355 h 2470521"/>
              <a:gd name="connsiteX50" fmla="*/ 251131 w 2409472"/>
              <a:gd name="connsiteY50" fmla="*/ 649004 h 2470521"/>
              <a:gd name="connsiteX51" fmla="*/ 251981 w 2409472"/>
              <a:gd name="connsiteY51" fmla="*/ 666284 h 2470521"/>
              <a:gd name="connsiteX52" fmla="*/ 352264 w 2409472"/>
              <a:gd name="connsiteY52" fmla="*/ 752403 h 2470521"/>
              <a:gd name="connsiteX53" fmla="*/ 648296 w 2409472"/>
              <a:gd name="connsiteY53" fmla="*/ 752403 h 2470521"/>
              <a:gd name="connsiteX54" fmla="*/ 944327 w 2409472"/>
              <a:gd name="connsiteY54" fmla="*/ 752403 h 2470521"/>
              <a:gd name="connsiteX55" fmla="*/ 1047443 w 2409472"/>
              <a:gd name="connsiteY55" fmla="*/ 648721 h 2470521"/>
              <a:gd name="connsiteX56" fmla="*/ 1047726 w 2409472"/>
              <a:gd name="connsiteY56" fmla="*/ 258072 h 2470521"/>
              <a:gd name="connsiteX57" fmla="*/ 944894 w 2409472"/>
              <a:gd name="connsiteY57" fmla="*/ 155240 h 2470521"/>
              <a:gd name="connsiteX58" fmla="*/ 353680 w 2409472"/>
              <a:gd name="connsiteY58" fmla="*/ 155240 h 2470521"/>
              <a:gd name="connsiteX59" fmla="*/ 295607 w 2409472"/>
              <a:gd name="connsiteY59" fmla="*/ 0 h 2470521"/>
              <a:gd name="connsiteX60" fmla="*/ 1002684 w 2409472"/>
              <a:gd name="connsiteY60" fmla="*/ 0 h 2470521"/>
              <a:gd name="connsiteX61" fmla="*/ 1169821 w 2409472"/>
              <a:gd name="connsiteY61" fmla="*/ 103399 h 2470521"/>
              <a:gd name="connsiteX62" fmla="*/ 1194467 w 2409472"/>
              <a:gd name="connsiteY62" fmla="*/ 204248 h 2470521"/>
              <a:gd name="connsiteX63" fmla="*/ 1194184 w 2409472"/>
              <a:gd name="connsiteY63" fmla="*/ 1228603 h 2470521"/>
              <a:gd name="connsiteX64" fmla="*/ 1194467 w 2409472"/>
              <a:gd name="connsiteY64" fmla="*/ 1245884 h 2470521"/>
              <a:gd name="connsiteX65" fmla="*/ 1211464 w 2409472"/>
              <a:gd name="connsiteY65" fmla="*/ 1263730 h 2470521"/>
              <a:gd name="connsiteX66" fmla="*/ 1281435 w 2409472"/>
              <a:gd name="connsiteY66" fmla="*/ 1293759 h 2470521"/>
              <a:gd name="connsiteX67" fmla="*/ 1325628 w 2409472"/>
              <a:gd name="connsiteY67" fmla="*/ 1386676 h 2470521"/>
              <a:gd name="connsiteX68" fmla="*/ 1327611 w 2409472"/>
              <a:gd name="connsiteY68" fmla="*/ 2103384 h 2470521"/>
              <a:gd name="connsiteX69" fmla="*/ 1331010 w 2409472"/>
              <a:gd name="connsiteY69" fmla="*/ 2134829 h 2470521"/>
              <a:gd name="connsiteX70" fmla="*/ 1359622 w 2409472"/>
              <a:gd name="connsiteY70" fmla="*/ 2164574 h 2470521"/>
              <a:gd name="connsiteX71" fmla="*/ 1389083 w 2409472"/>
              <a:gd name="connsiteY71" fmla="*/ 2168823 h 2470521"/>
              <a:gd name="connsiteX72" fmla="*/ 1553105 w 2409472"/>
              <a:gd name="connsiteY72" fmla="*/ 2168823 h 2470521"/>
              <a:gd name="connsiteX73" fmla="*/ 1555088 w 2409472"/>
              <a:gd name="connsiteY73" fmla="*/ 2168823 h 2470521"/>
              <a:gd name="connsiteX74" fmla="*/ 1613444 w 2409472"/>
              <a:gd name="connsiteY74" fmla="*/ 2112733 h 2470521"/>
              <a:gd name="connsiteX75" fmla="*/ 1615144 w 2409472"/>
              <a:gd name="connsiteY75" fmla="*/ 2047294 h 2470521"/>
              <a:gd name="connsiteX76" fmla="*/ 1614577 w 2409472"/>
              <a:gd name="connsiteY76" fmla="*/ 1281294 h 2470521"/>
              <a:gd name="connsiteX77" fmla="*/ 1716560 w 2409472"/>
              <a:gd name="connsiteY77" fmla="*/ 1154666 h 2470521"/>
              <a:gd name="connsiteX78" fmla="*/ 1738656 w 2409472"/>
              <a:gd name="connsiteY78" fmla="*/ 1152116 h 2470521"/>
              <a:gd name="connsiteX79" fmla="*/ 1831290 w 2409472"/>
              <a:gd name="connsiteY79" fmla="*/ 1152116 h 2470521"/>
              <a:gd name="connsiteX80" fmla="*/ 1854519 w 2409472"/>
              <a:gd name="connsiteY80" fmla="*/ 1128887 h 2470521"/>
              <a:gd name="connsiteX81" fmla="*/ 1854519 w 2409472"/>
              <a:gd name="connsiteY81" fmla="*/ 1054667 h 2470521"/>
              <a:gd name="connsiteX82" fmla="*/ 1941771 w 2409472"/>
              <a:gd name="connsiteY82" fmla="*/ 967132 h 2470521"/>
              <a:gd name="connsiteX83" fmla="*/ 2088512 w 2409472"/>
              <a:gd name="connsiteY83" fmla="*/ 967132 h 2470521"/>
              <a:gd name="connsiteX84" fmla="*/ 2102109 w 2409472"/>
              <a:gd name="connsiteY84" fmla="*/ 966849 h 2470521"/>
              <a:gd name="connsiteX85" fmla="*/ 2118823 w 2409472"/>
              <a:gd name="connsiteY85" fmla="*/ 950135 h 2470521"/>
              <a:gd name="connsiteX86" fmla="*/ 2120806 w 2409472"/>
              <a:gd name="connsiteY86" fmla="*/ 930872 h 2470521"/>
              <a:gd name="connsiteX87" fmla="*/ 2144035 w 2409472"/>
              <a:gd name="connsiteY87" fmla="*/ 913025 h 2470521"/>
              <a:gd name="connsiteX88" fmla="*/ 2167548 w 2409472"/>
              <a:gd name="connsiteY88" fmla="*/ 918690 h 2470521"/>
              <a:gd name="connsiteX89" fmla="*/ 2175196 w 2409472"/>
              <a:gd name="connsiteY89" fmla="*/ 936821 h 2470521"/>
              <a:gd name="connsiteX90" fmla="*/ 2177179 w 2409472"/>
              <a:gd name="connsiteY90" fmla="*/ 1011891 h 2470521"/>
              <a:gd name="connsiteX91" fmla="*/ 2200125 w 2409472"/>
              <a:gd name="connsiteY91" fmla="*/ 1034270 h 2470521"/>
              <a:gd name="connsiteX92" fmla="*/ 2357348 w 2409472"/>
              <a:gd name="connsiteY92" fmla="*/ 1034270 h 2470521"/>
              <a:gd name="connsiteX93" fmla="*/ 2400124 w 2409472"/>
              <a:gd name="connsiteY93" fmla="*/ 1052684 h 2470521"/>
              <a:gd name="connsiteX94" fmla="*/ 2409472 w 2409472"/>
              <a:gd name="connsiteY94" fmla="*/ 1079596 h 2470521"/>
              <a:gd name="connsiteX95" fmla="*/ 2409472 w 2409472"/>
              <a:gd name="connsiteY95" fmla="*/ 1098859 h 2470521"/>
              <a:gd name="connsiteX96" fmla="*/ 2382277 w 2409472"/>
              <a:gd name="connsiteY96" fmla="*/ 1138236 h 2470521"/>
              <a:gd name="connsiteX97" fmla="*/ 2361597 w 2409472"/>
              <a:gd name="connsiteY97" fmla="*/ 1142202 h 2470521"/>
              <a:gd name="connsiteX98" fmla="*/ 2206358 w 2409472"/>
              <a:gd name="connsiteY98" fmla="*/ 1142202 h 2470521"/>
              <a:gd name="connsiteX99" fmla="*/ 2193893 w 2409472"/>
              <a:gd name="connsiteY99" fmla="*/ 1142485 h 2470521"/>
              <a:gd name="connsiteX100" fmla="*/ 2176896 w 2409472"/>
              <a:gd name="connsiteY100" fmla="*/ 1159199 h 2470521"/>
              <a:gd name="connsiteX101" fmla="*/ 2176896 w 2409472"/>
              <a:gd name="connsiteY101" fmla="*/ 1247866 h 2470521"/>
              <a:gd name="connsiteX102" fmla="*/ 2196726 w 2409472"/>
              <a:gd name="connsiteY102" fmla="*/ 1265430 h 2470521"/>
              <a:gd name="connsiteX103" fmla="*/ 2349983 w 2409472"/>
              <a:gd name="connsiteY103" fmla="*/ 1265430 h 2470521"/>
              <a:gd name="connsiteX104" fmla="*/ 2370096 w 2409472"/>
              <a:gd name="connsiteY104" fmla="*/ 1267413 h 2470521"/>
              <a:gd name="connsiteX105" fmla="*/ 2397291 w 2409472"/>
              <a:gd name="connsiteY105" fmla="*/ 1281577 h 2470521"/>
              <a:gd name="connsiteX106" fmla="*/ 2409189 w 2409472"/>
              <a:gd name="connsiteY106" fmla="*/ 1311039 h 2470521"/>
              <a:gd name="connsiteX107" fmla="*/ 2409189 w 2409472"/>
              <a:gd name="connsiteY107" fmla="*/ 1330302 h 2470521"/>
              <a:gd name="connsiteX108" fmla="*/ 2354232 w 2409472"/>
              <a:gd name="connsiteY108" fmla="*/ 1375628 h 2470521"/>
              <a:gd name="connsiteX109" fmla="*/ 2207491 w 2409472"/>
              <a:gd name="connsiteY109" fmla="*/ 1375628 h 2470521"/>
              <a:gd name="connsiteX110" fmla="*/ 2195026 w 2409472"/>
              <a:gd name="connsiteY110" fmla="*/ 1375628 h 2470521"/>
              <a:gd name="connsiteX111" fmla="*/ 2176896 w 2409472"/>
              <a:gd name="connsiteY111" fmla="*/ 1393758 h 2470521"/>
              <a:gd name="connsiteX112" fmla="*/ 2174630 w 2409472"/>
              <a:gd name="connsiteY112" fmla="*/ 1469961 h 2470521"/>
              <a:gd name="connsiteX113" fmla="*/ 2152250 w 2409472"/>
              <a:gd name="connsiteY113" fmla="*/ 1496873 h 2470521"/>
              <a:gd name="connsiteX114" fmla="*/ 2119106 w 2409472"/>
              <a:gd name="connsiteY114" fmla="*/ 1473077 h 2470521"/>
              <a:gd name="connsiteX115" fmla="*/ 2118256 w 2409472"/>
              <a:gd name="connsiteY115" fmla="*/ 1457780 h 2470521"/>
              <a:gd name="connsiteX116" fmla="*/ 2104092 w 2409472"/>
              <a:gd name="connsiteY116" fmla="*/ 1443616 h 2470521"/>
              <a:gd name="connsiteX117" fmla="*/ 2090494 w 2409472"/>
              <a:gd name="connsiteY117" fmla="*/ 1443333 h 2470521"/>
              <a:gd name="connsiteX118" fmla="*/ 1946870 w 2409472"/>
              <a:gd name="connsiteY118" fmla="*/ 1443333 h 2470521"/>
              <a:gd name="connsiteX119" fmla="*/ 1855652 w 2409472"/>
              <a:gd name="connsiteY119" fmla="*/ 1371095 h 2470521"/>
              <a:gd name="connsiteX120" fmla="*/ 1854236 w 2409472"/>
              <a:gd name="connsiteY120" fmla="*/ 1355798 h 2470521"/>
              <a:gd name="connsiteX121" fmla="*/ 1854236 w 2409472"/>
              <a:gd name="connsiteY121" fmla="*/ 1274779 h 2470521"/>
              <a:gd name="connsiteX122" fmla="*/ 1853669 w 2409472"/>
              <a:gd name="connsiteY122" fmla="*/ 1261181 h 2470521"/>
              <a:gd name="connsiteX123" fmla="*/ 1839222 w 2409472"/>
              <a:gd name="connsiteY123" fmla="*/ 1247017 h 2470521"/>
              <a:gd name="connsiteX124" fmla="*/ 1748004 w 2409472"/>
              <a:gd name="connsiteY124" fmla="*/ 1250416 h 2470521"/>
              <a:gd name="connsiteX125" fmla="*/ 1712877 w 2409472"/>
              <a:gd name="connsiteY125" fmla="*/ 1285543 h 2470521"/>
              <a:gd name="connsiteX126" fmla="*/ 1709761 w 2409472"/>
              <a:gd name="connsiteY126" fmla="*/ 1322087 h 2470521"/>
              <a:gd name="connsiteX127" fmla="*/ 1709478 w 2409472"/>
              <a:gd name="connsiteY127" fmla="*/ 2137095 h 2470521"/>
              <a:gd name="connsiteX128" fmla="*/ 1636107 w 2409472"/>
              <a:gd name="connsiteY128" fmla="*/ 2252675 h 2470521"/>
              <a:gd name="connsiteX129" fmla="*/ 1581150 w 2409472"/>
              <a:gd name="connsiteY129" fmla="*/ 2265139 h 2470521"/>
              <a:gd name="connsiteX130" fmla="*/ 1362171 w 2409472"/>
              <a:gd name="connsiteY130" fmla="*/ 2265139 h 2470521"/>
              <a:gd name="connsiteX131" fmla="*/ 1231294 w 2409472"/>
              <a:gd name="connsiteY131" fmla="*/ 2134263 h 2470521"/>
              <a:gd name="connsiteX132" fmla="*/ 1231294 w 2409472"/>
              <a:gd name="connsiteY132" fmla="*/ 1437667 h 2470521"/>
              <a:gd name="connsiteX133" fmla="*/ 1227328 w 2409472"/>
              <a:gd name="connsiteY133" fmla="*/ 1395458 h 2470521"/>
              <a:gd name="connsiteX134" fmla="*/ 1211748 w 2409472"/>
              <a:gd name="connsiteY134" fmla="*/ 1369679 h 2470521"/>
              <a:gd name="connsiteX135" fmla="*/ 1195034 w 2409472"/>
              <a:gd name="connsiteY135" fmla="*/ 1377044 h 2470521"/>
              <a:gd name="connsiteX136" fmla="*/ 1194751 w 2409472"/>
              <a:gd name="connsiteY136" fmla="*/ 1389508 h 2470521"/>
              <a:gd name="connsiteX137" fmla="*/ 1194751 w 2409472"/>
              <a:gd name="connsiteY137" fmla="*/ 2253808 h 2470521"/>
              <a:gd name="connsiteX138" fmla="*/ 1222796 w 2409472"/>
              <a:gd name="connsiteY138" fmla="*/ 2282136 h 2470521"/>
              <a:gd name="connsiteX139" fmla="*/ 1246875 w 2409472"/>
              <a:gd name="connsiteY139" fmla="*/ 2282986 h 2470521"/>
              <a:gd name="connsiteX140" fmla="*/ 1296733 w 2409472"/>
              <a:gd name="connsiteY140" fmla="*/ 2334261 h 2470521"/>
              <a:gd name="connsiteX141" fmla="*/ 1296733 w 2409472"/>
              <a:gd name="connsiteY141" fmla="*/ 2423212 h 2470521"/>
              <a:gd name="connsiteX142" fmla="*/ 1292200 w 2409472"/>
              <a:gd name="connsiteY142" fmla="*/ 2437093 h 2470521"/>
              <a:gd name="connsiteX143" fmla="*/ 1246025 w 2409472"/>
              <a:gd name="connsiteY143" fmla="*/ 2470521 h 2470521"/>
              <a:gd name="connsiteX144" fmla="*/ 51699 w 2409472"/>
              <a:gd name="connsiteY144" fmla="*/ 2470521 h 2470521"/>
              <a:gd name="connsiteX145" fmla="*/ 48017 w 2409472"/>
              <a:gd name="connsiteY145" fmla="*/ 2469671 h 2470521"/>
              <a:gd name="connsiteX146" fmla="*/ 3258 w 2409472"/>
              <a:gd name="connsiteY146" fmla="*/ 2426895 h 2470521"/>
              <a:gd name="connsiteX147" fmla="*/ 3541 w 2409472"/>
              <a:gd name="connsiteY147" fmla="*/ 2328595 h 2470521"/>
              <a:gd name="connsiteX148" fmla="*/ 58215 w 2409472"/>
              <a:gd name="connsiteY148" fmla="*/ 2282420 h 2470521"/>
              <a:gd name="connsiteX149" fmla="*/ 86260 w 2409472"/>
              <a:gd name="connsiteY149" fmla="*/ 2282136 h 2470521"/>
              <a:gd name="connsiteX150" fmla="*/ 102691 w 2409472"/>
              <a:gd name="connsiteY150" fmla="*/ 2265989 h 2470521"/>
              <a:gd name="connsiteX151" fmla="*/ 102974 w 2409472"/>
              <a:gd name="connsiteY151" fmla="*/ 2246726 h 2470521"/>
              <a:gd name="connsiteX152" fmla="*/ 103257 w 2409472"/>
              <a:gd name="connsiteY152" fmla="*/ 196033 h 2470521"/>
              <a:gd name="connsiteX153" fmla="*/ 206656 w 2409472"/>
              <a:gd name="connsiteY153" fmla="*/ 22096 h 2470521"/>
              <a:gd name="connsiteX154" fmla="*/ 295607 w 2409472"/>
              <a:gd name="connsiteY154" fmla="*/ 0 h 24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09472" h="2470521">
                <a:moveTo>
                  <a:pt x="901552" y="1804802"/>
                </a:moveTo>
                <a:cubicBezTo>
                  <a:pt x="865008" y="1804519"/>
                  <a:pt x="835547" y="1833414"/>
                  <a:pt x="834980" y="1869107"/>
                </a:cubicBezTo>
                <a:cubicBezTo>
                  <a:pt x="834696" y="1905368"/>
                  <a:pt x="863592" y="1935396"/>
                  <a:pt x="899568" y="1935679"/>
                </a:cubicBezTo>
                <a:cubicBezTo>
                  <a:pt x="935546" y="1936246"/>
                  <a:pt x="965574" y="1907068"/>
                  <a:pt x="966140" y="1871091"/>
                </a:cubicBezTo>
                <a:cubicBezTo>
                  <a:pt x="966707" y="1835113"/>
                  <a:pt x="937529" y="1805085"/>
                  <a:pt x="901552" y="1804802"/>
                </a:cubicBezTo>
                <a:close/>
                <a:moveTo>
                  <a:pt x="377193" y="1804802"/>
                </a:moveTo>
                <a:cubicBezTo>
                  <a:pt x="340933" y="1804802"/>
                  <a:pt x="312037" y="1833981"/>
                  <a:pt x="312037" y="1870525"/>
                </a:cubicBezTo>
                <a:cubicBezTo>
                  <a:pt x="312037" y="1906785"/>
                  <a:pt x="341499" y="1936246"/>
                  <a:pt x="377760" y="1935680"/>
                </a:cubicBezTo>
                <a:cubicBezTo>
                  <a:pt x="413452" y="1935680"/>
                  <a:pt x="443481" y="1905652"/>
                  <a:pt x="443198" y="1869958"/>
                </a:cubicBezTo>
                <a:cubicBezTo>
                  <a:pt x="442914" y="1833981"/>
                  <a:pt x="413452" y="1804802"/>
                  <a:pt x="377193" y="1804802"/>
                </a:cubicBezTo>
                <a:close/>
                <a:moveTo>
                  <a:pt x="604706" y="1605300"/>
                </a:moveTo>
                <a:cubicBezTo>
                  <a:pt x="616781" y="1606645"/>
                  <a:pt x="628749" y="1609053"/>
                  <a:pt x="640647" y="1611602"/>
                </a:cubicBezTo>
                <a:cubicBezTo>
                  <a:pt x="674075" y="1618968"/>
                  <a:pt x="705803" y="1630866"/>
                  <a:pt x="734415" y="1650412"/>
                </a:cubicBezTo>
                <a:cubicBezTo>
                  <a:pt x="750562" y="1661461"/>
                  <a:pt x="764442" y="1674492"/>
                  <a:pt x="774924" y="1690922"/>
                </a:cubicBezTo>
                <a:cubicBezTo>
                  <a:pt x="776907" y="1694038"/>
                  <a:pt x="780873" y="1697437"/>
                  <a:pt x="779173" y="1701121"/>
                </a:cubicBezTo>
                <a:cubicBezTo>
                  <a:pt x="777474" y="1705086"/>
                  <a:pt x="772375" y="1703103"/>
                  <a:pt x="768692" y="1703103"/>
                </a:cubicBezTo>
                <a:cubicBezTo>
                  <a:pt x="734981" y="1703386"/>
                  <a:pt x="701837" y="1703386"/>
                  <a:pt x="668409" y="1703386"/>
                </a:cubicBezTo>
                <a:cubicBezTo>
                  <a:pt x="634698" y="1703386"/>
                  <a:pt x="600987" y="1703103"/>
                  <a:pt x="567277" y="1703386"/>
                </a:cubicBezTo>
                <a:cubicBezTo>
                  <a:pt x="560478" y="1703386"/>
                  <a:pt x="556795" y="1701404"/>
                  <a:pt x="554246" y="1694888"/>
                </a:cubicBezTo>
                <a:cubicBezTo>
                  <a:pt x="546597" y="1675341"/>
                  <a:pt x="540081" y="1655512"/>
                  <a:pt x="541782" y="1634266"/>
                </a:cubicBezTo>
                <a:cubicBezTo>
                  <a:pt x="542914" y="1616418"/>
                  <a:pt x="550563" y="1607920"/>
                  <a:pt x="568127" y="1605370"/>
                </a:cubicBezTo>
                <a:cubicBezTo>
                  <a:pt x="580450" y="1603671"/>
                  <a:pt x="592631" y="1603954"/>
                  <a:pt x="604706" y="1605300"/>
                </a:cubicBezTo>
                <a:close/>
                <a:moveTo>
                  <a:pt x="432540" y="1518344"/>
                </a:moveTo>
                <a:cubicBezTo>
                  <a:pt x="380221" y="1518330"/>
                  <a:pt x="330451" y="1531504"/>
                  <a:pt x="283709" y="1560612"/>
                </a:cubicBezTo>
                <a:cubicBezTo>
                  <a:pt x="242066" y="1586390"/>
                  <a:pt x="213738" y="1621801"/>
                  <a:pt x="204956" y="1670809"/>
                </a:cubicBezTo>
                <a:cubicBezTo>
                  <a:pt x="199291" y="1701971"/>
                  <a:pt x="201557" y="1732849"/>
                  <a:pt x="205240" y="1764010"/>
                </a:cubicBezTo>
                <a:cubicBezTo>
                  <a:pt x="208639" y="1792338"/>
                  <a:pt x="214304" y="1820383"/>
                  <a:pt x="211472" y="1849279"/>
                </a:cubicBezTo>
                <a:cubicBezTo>
                  <a:pt x="210622" y="1856078"/>
                  <a:pt x="212605" y="1857494"/>
                  <a:pt x="218837" y="1857494"/>
                </a:cubicBezTo>
                <a:cubicBezTo>
                  <a:pt x="240084" y="1857210"/>
                  <a:pt x="261330" y="1857210"/>
                  <a:pt x="282577" y="1857494"/>
                </a:cubicBezTo>
                <a:cubicBezTo>
                  <a:pt x="289092" y="1857494"/>
                  <a:pt x="291925" y="1855794"/>
                  <a:pt x="293624" y="1848996"/>
                </a:cubicBezTo>
                <a:cubicBezTo>
                  <a:pt x="303823" y="1809902"/>
                  <a:pt x="337533" y="1783839"/>
                  <a:pt x="376910" y="1783839"/>
                </a:cubicBezTo>
                <a:cubicBezTo>
                  <a:pt x="416569" y="1783556"/>
                  <a:pt x="450564" y="1809053"/>
                  <a:pt x="460762" y="1847862"/>
                </a:cubicBezTo>
                <a:cubicBezTo>
                  <a:pt x="463028" y="1856078"/>
                  <a:pt x="466711" y="1857210"/>
                  <a:pt x="474076" y="1857210"/>
                </a:cubicBezTo>
                <a:cubicBezTo>
                  <a:pt x="529034" y="1857210"/>
                  <a:pt x="583991" y="1857210"/>
                  <a:pt x="638948" y="1857210"/>
                </a:cubicBezTo>
                <a:cubicBezTo>
                  <a:pt x="693905" y="1857210"/>
                  <a:pt x="748862" y="1857210"/>
                  <a:pt x="803819" y="1857777"/>
                </a:cubicBezTo>
                <a:cubicBezTo>
                  <a:pt x="811752" y="1857777"/>
                  <a:pt x="815151" y="1855511"/>
                  <a:pt x="817417" y="1847296"/>
                </a:cubicBezTo>
                <a:cubicBezTo>
                  <a:pt x="827616" y="1809902"/>
                  <a:pt x="861043" y="1784407"/>
                  <a:pt x="899003" y="1784123"/>
                </a:cubicBezTo>
                <a:cubicBezTo>
                  <a:pt x="939229" y="1783556"/>
                  <a:pt x="972940" y="1809336"/>
                  <a:pt x="983989" y="1848145"/>
                </a:cubicBezTo>
                <a:cubicBezTo>
                  <a:pt x="985122" y="1852395"/>
                  <a:pt x="984838" y="1857777"/>
                  <a:pt x="992203" y="1857777"/>
                </a:cubicBezTo>
                <a:cubicBezTo>
                  <a:pt x="1021382" y="1857494"/>
                  <a:pt x="1050843" y="1857777"/>
                  <a:pt x="1080022" y="1857777"/>
                </a:cubicBezTo>
                <a:cubicBezTo>
                  <a:pt x="1084271" y="1857777"/>
                  <a:pt x="1086537" y="1856078"/>
                  <a:pt x="1087670" y="1852112"/>
                </a:cubicBezTo>
                <a:cubicBezTo>
                  <a:pt x="1095602" y="1823499"/>
                  <a:pt x="1099568" y="1794038"/>
                  <a:pt x="1093053" y="1764577"/>
                </a:cubicBezTo>
                <a:cubicBezTo>
                  <a:pt x="1085121" y="1729733"/>
                  <a:pt x="1060192" y="1694038"/>
                  <a:pt x="1009767" y="1689506"/>
                </a:cubicBezTo>
                <a:cubicBezTo>
                  <a:pt x="987105" y="1687523"/>
                  <a:pt x="964441" y="1685540"/>
                  <a:pt x="941496" y="1685823"/>
                </a:cubicBezTo>
                <a:cubicBezTo>
                  <a:pt x="903819" y="1686390"/>
                  <a:pt x="868408" y="1678175"/>
                  <a:pt x="834131" y="1662310"/>
                </a:cubicBezTo>
                <a:cubicBezTo>
                  <a:pt x="788522" y="1641064"/>
                  <a:pt x="744330" y="1617834"/>
                  <a:pt x="699004" y="1596305"/>
                </a:cubicBezTo>
                <a:cubicBezTo>
                  <a:pt x="630733" y="1563728"/>
                  <a:pt x="561328" y="1534266"/>
                  <a:pt x="485692" y="1522651"/>
                </a:cubicBezTo>
                <a:cubicBezTo>
                  <a:pt x="467702" y="1519818"/>
                  <a:pt x="449979" y="1518349"/>
                  <a:pt x="432540" y="1518344"/>
                </a:cubicBezTo>
                <a:close/>
                <a:moveTo>
                  <a:pt x="353680" y="155240"/>
                </a:moveTo>
                <a:cubicBezTo>
                  <a:pt x="293907" y="155240"/>
                  <a:pt x="251131" y="198299"/>
                  <a:pt x="251131" y="258355"/>
                </a:cubicBezTo>
                <a:cubicBezTo>
                  <a:pt x="251131" y="388666"/>
                  <a:pt x="251131" y="518693"/>
                  <a:pt x="251131" y="649004"/>
                </a:cubicBezTo>
                <a:cubicBezTo>
                  <a:pt x="251131" y="654670"/>
                  <a:pt x="251131" y="660619"/>
                  <a:pt x="251981" y="666284"/>
                </a:cubicBezTo>
                <a:cubicBezTo>
                  <a:pt x="259913" y="717559"/>
                  <a:pt x="300423" y="752403"/>
                  <a:pt x="352264" y="752403"/>
                </a:cubicBezTo>
                <a:cubicBezTo>
                  <a:pt x="450847" y="752403"/>
                  <a:pt x="549713" y="752403"/>
                  <a:pt x="648296" y="752403"/>
                </a:cubicBezTo>
                <a:cubicBezTo>
                  <a:pt x="746878" y="752403"/>
                  <a:pt x="845744" y="752403"/>
                  <a:pt x="944327" y="752403"/>
                </a:cubicBezTo>
                <a:cubicBezTo>
                  <a:pt x="1004383" y="752119"/>
                  <a:pt x="1047443" y="709060"/>
                  <a:pt x="1047443" y="648721"/>
                </a:cubicBezTo>
                <a:cubicBezTo>
                  <a:pt x="1047443" y="518693"/>
                  <a:pt x="1047443" y="388383"/>
                  <a:pt x="1047726" y="258072"/>
                </a:cubicBezTo>
                <a:cubicBezTo>
                  <a:pt x="1047726" y="198299"/>
                  <a:pt x="1004667" y="155240"/>
                  <a:pt x="944894" y="155240"/>
                </a:cubicBezTo>
                <a:cubicBezTo>
                  <a:pt x="747728" y="154957"/>
                  <a:pt x="550846" y="154957"/>
                  <a:pt x="353680" y="155240"/>
                </a:cubicBezTo>
                <a:close/>
                <a:moveTo>
                  <a:pt x="295607" y="0"/>
                </a:moveTo>
                <a:cubicBezTo>
                  <a:pt x="531299" y="0"/>
                  <a:pt x="766992" y="0"/>
                  <a:pt x="1002684" y="0"/>
                </a:cubicBezTo>
                <a:cubicBezTo>
                  <a:pt x="1079737" y="0"/>
                  <a:pt x="1133278" y="38810"/>
                  <a:pt x="1169821" y="103399"/>
                </a:cubicBezTo>
                <a:cubicBezTo>
                  <a:pt x="1187668" y="134560"/>
                  <a:pt x="1194467" y="168271"/>
                  <a:pt x="1194467" y="204248"/>
                </a:cubicBezTo>
                <a:cubicBezTo>
                  <a:pt x="1193901" y="545605"/>
                  <a:pt x="1194184" y="887246"/>
                  <a:pt x="1194184" y="1228603"/>
                </a:cubicBezTo>
                <a:cubicBezTo>
                  <a:pt x="1194184" y="1234269"/>
                  <a:pt x="1194184" y="1240218"/>
                  <a:pt x="1194467" y="1245884"/>
                </a:cubicBezTo>
                <a:cubicBezTo>
                  <a:pt x="1195317" y="1258348"/>
                  <a:pt x="1199000" y="1262031"/>
                  <a:pt x="1211464" y="1263730"/>
                </a:cubicBezTo>
                <a:cubicBezTo>
                  <a:pt x="1237810" y="1267130"/>
                  <a:pt x="1261605" y="1276195"/>
                  <a:pt x="1281435" y="1293759"/>
                </a:cubicBezTo>
                <a:cubicBezTo>
                  <a:pt x="1309480" y="1318404"/>
                  <a:pt x="1325061" y="1348999"/>
                  <a:pt x="1325628" y="1386676"/>
                </a:cubicBezTo>
                <a:cubicBezTo>
                  <a:pt x="1329877" y="1625768"/>
                  <a:pt x="1326761" y="1864576"/>
                  <a:pt x="1327611" y="2103384"/>
                </a:cubicBezTo>
                <a:cubicBezTo>
                  <a:pt x="1327611" y="2113866"/>
                  <a:pt x="1328177" y="2124347"/>
                  <a:pt x="1331010" y="2134829"/>
                </a:cubicBezTo>
                <a:cubicBezTo>
                  <a:pt x="1334976" y="2150126"/>
                  <a:pt x="1344325" y="2160041"/>
                  <a:pt x="1359622" y="2164574"/>
                </a:cubicBezTo>
                <a:cubicBezTo>
                  <a:pt x="1369253" y="2167407"/>
                  <a:pt x="1379168" y="2168823"/>
                  <a:pt x="1389083" y="2168823"/>
                </a:cubicBezTo>
                <a:cubicBezTo>
                  <a:pt x="1443757" y="2168823"/>
                  <a:pt x="1498431" y="2168823"/>
                  <a:pt x="1553105" y="2168823"/>
                </a:cubicBezTo>
                <a:cubicBezTo>
                  <a:pt x="1553671" y="2168823"/>
                  <a:pt x="1554521" y="2168823"/>
                  <a:pt x="1555088" y="2168823"/>
                </a:cubicBezTo>
                <a:cubicBezTo>
                  <a:pt x="1595031" y="2167973"/>
                  <a:pt x="1610328" y="2152676"/>
                  <a:pt x="1613444" y="2112733"/>
                </a:cubicBezTo>
                <a:cubicBezTo>
                  <a:pt x="1615144" y="2090920"/>
                  <a:pt x="1615144" y="2069107"/>
                  <a:pt x="1615144" y="2047294"/>
                </a:cubicBezTo>
                <a:cubicBezTo>
                  <a:pt x="1615144" y="1791772"/>
                  <a:pt x="1615711" y="1536533"/>
                  <a:pt x="1614577" y="1281294"/>
                </a:cubicBezTo>
                <a:cubicBezTo>
                  <a:pt x="1614294" y="1225487"/>
                  <a:pt x="1654520" y="1166847"/>
                  <a:pt x="1716560" y="1154666"/>
                </a:cubicBezTo>
                <a:cubicBezTo>
                  <a:pt x="1723925" y="1153250"/>
                  <a:pt x="1731290" y="1152116"/>
                  <a:pt x="1738656" y="1152116"/>
                </a:cubicBezTo>
                <a:cubicBezTo>
                  <a:pt x="1769534" y="1152116"/>
                  <a:pt x="1800412" y="1152400"/>
                  <a:pt x="1831290" y="1152116"/>
                </a:cubicBezTo>
                <a:cubicBezTo>
                  <a:pt x="1850553" y="1152116"/>
                  <a:pt x="1854236" y="1148150"/>
                  <a:pt x="1854519" y="1128887"/>
                </a:cubicBezTo>
                <a:cubicBezTo>
                  <a:pt x="1854519" y="1104242"/>
                  <a:pt x="1854519" y="1079313"/>
                  <a:pt x="1854519" y="1054667"/>
                </a:cubicBezTo>
                <a:cubicBezTo>
                  <a:pt x="1854802" y="1009341"/>
                  <a:pt x="1896728" y="967132"/>
                  <a:pt x="1941771" y="967132"/>
                </a:cubicBezTo>
                <a:cubicBezTo>
                  <a:pt x="1990779" y="967132"/>
                  <a:pt x="2039503" y="967132"/>
                  <a:pt x="2088512" y="967132"/>
                </a:cubicBezTo>
                <a:cubicBezTo>
                  <a:pt x="2093044" y="967132"/>
                  <a:pt x="2097577" y="967132"/>
                  <a:pt x="2102109" y="966849"/>
                </a:cubicBezTo>
                <a:cubicBezTo>
                  <a:pt x="2113724" y="965999"/>
                  <a:pt x="2117973" y="962033"/>
                  <a:pt x="2118823" y="950135"/>
                </a:cubicBezTo>
                <a:cubicBezTo>
                  <a:pt x="2119390" y="943620"/>
                  <a:pt x="2118823" y="937104"/>
                  <a:pt x="2120806" y="930872"/>
                </a:cubicBezTo>
                <a:cubicBezTo>
                  <a:pt x="2124489" y="919257"/>
                  <a:pt x="2131854" y="913025"/>
                  <a:pt x="2144035" y="913025"/>
                </a:cubicBezTo>
                <a:cubicBezTo>
                  <a:pt x="2152250" y="913025"/>
                  <a:pt x="2160749" y="911325"/>
                  <a:pt x="2167548" y="918690"/>
                </a:cubicBezTo>
                <a:cubicBezTo>
                  <a:pt x="2172363" y="924073"/>
                  <a:pt x="2175196" y="929455"/>
                  <a:pt x="2175196" y="936821"/>
                </a:cubicBezTo>
                <a:cubicBezTo>
                  <a:pt x="2174913" y="961750"/>
                  <a:pt x="2177746" y="986679"/>
                  <a:pt x="2177179" y="1011891"/>
                </a:cubicBezTo>
                <a:cubicBezTo>
                  <a:pt x="2176896" y="1030304"/>
                  <a:pt x="2181145" y="1034270"/>
                  <a:pt x="2200125" y="1034270"/>
                </a:cubicBezTo>
                <a:cubicBezTo>
                  <a:pt x="2252533" y="1034554"/>
                  <a:pt x="2304940" y="1034554"/>
                  <a:pt x="2357348" y="1034270"/>
                </a:cubicBezTo>
                <a:cubicBezTo>
                  <a:pt x="2374345" y="1034270"/>
                  <a:pt x="2388226" y="1040503"/>
                  <a:pt x="2400124" y="1052684"/>
                </a:cubicBezTo>
                <a:cubicBezTo>
                  <a:pt x="2407773" y="1060332"/>
                  <a:pt x="2406923" y="1070531"/>
                  <a:pt x="2409472" y="1079596"/>
                </a:cubicBezTo>
                <a:cubicBezTo>
                  <a:pt x="2409472" y="1086111"/>
                  <a:pt x="2409472" y="1092343"/>
                  <a:pt x="2409472" y="1098859"/>
                </a:cubicBezTo>
                <a:cubicBezTo>
                  <a:pt x="2407773" y="1116989"/>
                  <a:pt x="2399841" y="1130870"/>
                  <a:pt x="2382277" y="1138236"/>
                </a:cubicBezTo>
                <a:cubicBezTo>
                  <a:pt x="2375478" y="1141069"/>
                  <a:pt x="2368680" y="1142202"/>
                  <a:pt x="2361597" y="1142202"/>
                </a:cubicBezTo>
                <a:cubicBezTo>
                  <a:pt x="2309756" y="1142202"/>
                  <a:pt x="2258199" y="1142202"/>
                  <a:pt x="2206358" y="1142202"/>
                </a:cubicBezTo>
                <a:cubicBezTo>
                  <a:pt x="2202109" y="1142202"/>
                  <a:pt x="2198142" y="1142202"/>
                  <a:pt x="2193893" y="1142485"/>
                </a:cubicBezTo>
                <a:cubicBezTo>
                  <a:pt x="2181996" y="1143335"/>
                  <a:pt x="2177746" y="1147301"/>
                  <a:pt x="2176896" y="1159199"/>
                </a:cubicBezTo>
                <a:cubicBezTo>
                  <a:pt x="2176330" y="1188660"/>
                  <a:pt x="2176330" y="1218405"/>
                  <a:pt x="2176896" y="1247866"/>
                </a:cubicBezTo>
                <a:cubicBezTo>
                  <a:pt x="2177179" y="1261464"/>
                  <a:pt x="2181712" y="1265430"/>
                  <a:pt x="2196726" y="1265430"/>
                </a:cubicBezTo>
                <a:cubicBezTo>
                  <a:pt x="2247717" y="1265714"/>
                  <a:pt x="2298992" y="1265430"/>
                  <a:pt x="2349983" y="1265430"/>
                </a:cubicBezTo>
                <a:cubicBezTo>
                  <a:pt x="2356782" y="1265430"/>
                  <a:pt x="2363580" y="1265997"/>
                  <a:pt x="2370096" y="1267413"/>
                </a:cubicBezTo>
                <a:cubicBezTo>
                  <a:pt x="2380577" y="1269963"/>
                  <a:pt x="2389359" y="1274779"/>
                  <a:pt x="2397291" y="1281577"/>
                </a:cubicBezTo>
                <a:cubicBezTo>
                  <a:pt x="2406639" y="1289509"/>
                  <a:pt x="2406356" y="1300841"/>
                  <a:pt x="2409189" y="1311039"/>
                </a:cubicBezTo>
                <a:cubicBezTo>
                  <a:pt x="2409189" y="1317554"/>
                  <a:pt x="2409189" y="1323786"/>
                  <a:pt x="2409189" y="1330302"/>
                </a:cubicBezTo>
                <a:cubicBezTo>
                  <a:pt x="2403240" y="1361463"/>
                  <a:pt x="2386243" y="1375628"/>
                  <a:pt x="2354232" y="1375628"/>
                </a:cubicBezTo>
                <a:cubicBezTo>
                  <a:pt x="2305224" y="1375628"/>
                  <a:pt x="2256499" y="1375628"/>
                  <a:pt x="2207491" y="1375628"/>
                </a:cubicBezTo>
                <a:cubicBezTo>
                  <a:pt x="2203525" y="1375628"/>
                  <a:pt x="2199276" y="1375344"/>
                  <a:pt x="2195026" y="1375628"/>
                </a:cubicBezTo>
                <a:cubicBezTo>
                  <a:pt x="2181429" y="1376194"/>
                  <a:pt x="2176613" y="1380160"/>
                  <a:pt x="2176896" y="1393758"/>
                </a:cubicBezTo>
                <a:cubicBezTo>
                  <a:pt x="2177179" y="1419253"/>
                  <a:pt x="2174913" y="1444466"/>
                  <a:pt x="2174630" y="1469961"/>
                </a:cubicBezTo>
                <a:cubicBezTo>
                  <a:pt x="2174347" y="1486392"/>
                  <a:pt x="2166415" y="1496023"/>
                  <a:pt x="2152250" y="1496873"/>
                </a:cubicBezTo>
                <a:cubicBezTo>
                  <a:pt x="2132421" y="1498006"/>
                  <a:pt x="2121656" y="1490358"/>
                  <a:pt x="2119106" y="1473077"/>
                </a:cubicBezTo>
                <a:cubicBezTo>
                  <a:pt x="2118256" y="1467978"/>
                  <a:pt x="2118823" y="1462879"/>
                  <a:pt x="2118256" y="1457780"/>
                </a:cubicBezTo>
                <a:cubicBezTo>
                  <a:pt x="2117123" y="1448715"/>
                  <a:pt x="2113157" y="1444749"/>
                  <a:pt x="2104092" y="1443616"/>
                </a:cubicBezTo>
                <a:cubicBezTo>
                  <a:pt x="2099560" y="1443049"/>
                  <a:pt x="2095027" y="1443333"/>
                  <a:pt x="2090494" y="1443333"/>
                </a:cubicBezTo>
                <a:cubicBezTo>
                  <a:pt x="2042619" y="1443333"/>
                  <a:pt x="1994744" y="1443333"/>
                  <a:pt x="1946870" y="1443333"/>
                </a:cubicBezTo>
                <a:cubicBezTo>
                  <a:pt x="1903244" y="1443049"/>
                  <a:pt x="1865567" y="1413304"/>
                  <a:pt x="1855652" y="1371095"/>
                </a:cubicBezTo>
                <a:cubicBezTo>
                  <a:pt x="1854519" y="1365996"/>
                  <a:pt x="1854236" y="1360897"/>
                  <a:pt x="1854236" y="1355798"/>
                </a:cubicBezTo>
                <a:cubicBezTo>
                  <a:pt x="1854236" y="1328886"/>
                  <a:pt x="1854236" y="1301690"/>
                  <a:pt x="1854236" y="1274779"/>
                </a:cubicBezTo>
                <a:cubicBezTo>
                  <a:pt x="1854236" y="1270246"/>
                  <a:pt x="1854519" y="1265714"/>
                  <a:pt x="1853669" y="1261181"/>
                </a:cubicBezTo>
                <a:cubicBezTo>
                  <a:pt x="1852253" y="1252116"/>
                  <a:pt x="1848287" y="1247300"/>
                  <a:pt x="1839222" y="1247017"/>
                </a:cubicBezTo>
                <a:cubicBezTo>
                  <a:pt x="1808910" y="1245884"/>
                  <a:pt x="1778316" y="1244467"/>
                  <a:pt x="1748004" y="1250416"/>
                </a:cubicBezTo>
                <a:cubicBezTo>
                  <a:pt x="1728741" y="1254382"/>
                  <a:pt x="1716843" y="1265997"/>
                  <a:pt x="1712877" y="1285543"/>
                </a:cubicBezTo>
                <a:cubicBezTo>
                  <a:pt x="1710611" y="1297725"/>
                  <a:pt x="1709761" y="1309906"/>
                  <a:pt x="1709761" y="1322087"/>
                </a:cubicBezTo>
                <a:cubicBezTo>
                  <a:pt x="1709761" y="1593756"/>
                  <a:pt x="1710044" y="1865426"/>
                  <a:pt x="1709478" y="2137095"/>
                </a:cubicBezTo>
                <a:cubicBezTo>
                  <a:pt x="1709194" y="2190069"/>
                  <a:pt x="1683415" y="2228879"/>
                  <a:pt x="1636107" y="2252675"/>
                </a:cubicBezTo>
                <a:cubicBezTo>
                  <a:pt x="1619110" y="2261457"/>
                  <a:pt x="1600413" y="2265139"/>
                  <a:pt x="1581150" y="2265139"/>
                </a:cubicBezTo>
                <a:cubicBezTo>
                  <a:pt x="1508063" y="2265139"/>
                  <a:pt x="1435259" y="2265139"/>
                  <a:pt x="1362171" y="2265139"/>
                </a:cubicBezTo>
                <a:cubicBezTo>
                  <a:pt x="1288234" y="2264856"/>
                  <a:pt x="1231294" y="2208199"/>
                  <a:pt x="1231294" y="2134263"/>
                </a:cubicBezTo>
                <a:cubicBezTo>
                  <a:pt x="1231294" y="1901970"/>
                  <a:pt x="1231294" y="1669960"/>
                  <a:pt x="1231294" y="1437667"/>
                </a:cubicBezTo>
                <a:cubicBezTo>
                  <a:pt x="1231294" y="1423503"/>
                  <a:pt x="1230444" y="1409338"/>
                  <a:pt x="1227328" y="1395458"/>
                </a:cubicBezTo>
                <a:cubicBezTo>
                  <a:pt x="1225062" y="1385259"/>
                  <a:pt x="1220529" y="1375911"/>
                  <a:pt x="1211748" y="1369679"/>
                </a:cubicBezTo>
                <a:cubicBezTo>
                  <a:pt x="1202966" y="1363446"/>
                  <a:pt x="1196450" y="1366279"/>
                  <a:pt x="1195034" y="1377044"/>
                </a:cubicBezTo>
                <a:cubicBezTo>
                  <a:pt x="1194467" y="1381010"/>
                  <a:pt x="1194751" y="1385259"/>
                  <a:pt x="1194751" y="1389508"/>
                </a:cubicBezTo>
                <a:cubicBezTo>
                  <a:pt x="1194751" y="1677608"/>
                  <a:pt x="1194751" y="1965708"/>
                  <a:pt x="1194751" y="2253808"/>
                </a:cubicBezTo>
                <a:cubicBezTo>
                  <a:pt x="1195034" y="2279870"/>
                  <a:pt x="1197017" y="2281853"/>
                  <a:pt x="1222796" y="2282136"/>
                </a:cubicBezTo>
                <a:cubicBezTo>
                  <a:pt x="1230728" y="2282136"/>
                  <a:pt x="1238943" y="2281570"/>
                  <a:pt x="1246875" y="2282986"/>
                </a:cubicBezTo>
                <a:cubicBezTo>
                  <a:pt x="1275770" y="2288085"/>
                  <a:pt x="1290784" y="2307349"/>
                  <a:pt x="1296733" y="2334261"/>
                </a:cubicBezTo>
                <a:cubicBezTo>
                  <a:pt x="1303248" y="2363723"/>
                  <a:pt x="1302965" y="2393467"/>
                  <a:pt x="1296733" y="2423212"/>
                </a:cubicBezTo>
                <a:cubicBezTo>
                  <a:pt x="1295599" y="2428028"/>
                  <a:pt x="1293900" y="2432560"/>
                  <a:pt x="1292200" y="2437093"/>
                </a:cubicBezTo>
                <a:cubicBezTo>
                  <a:pt x="1284552" y="2458906"/>
                  <a:pt x="1268971" y="2469954"/>
                  <a:pt x="1246025" y="2470521"/>
                </a:cubicBezTo>
                <a:cubicBezTo>
                  <a:pt x="848011" y="2470521"/>
                  <a:pt x="449713" y="2470521"/>
                  <a:pt x="51699" y="2470521"/>
                </a:cubicBezTo>
                <a:cubicBezTo>
                  <a:pt x="50566" y="2469954"/>
                  <a:pt x="49433" y="2469671"/>
                  <a:pt x="48017" y="2469671"/>
                </a:cubicBezTo>
                <a:cubicBezTo>
                  <a:pt x="22238" y="2467971"/>
                  <a:pt x="6657" y="2452674"/>
                  <a:pt x="3258" y="2426895"/>
                </a:cubicBezTo>
                <a:cubicBezTo>
                  <a:pt x="-992" y="2394034"/>
                  <a:pt x="-1275" y="2361173"/>
                  <a:pt x="3541" y="2328595"/>
                </a:cubicBezTo>
                <a:cubicBezTo>
                  <a:pt x="7224" y="2302250"/>
                  <a:pt x="26487" y="2284969"/>
                  <a:pt x="58215" y="2282420"/>
                </a:cubicBezTo>
                <a:cubicBezTo>
                  <a:pt x="67563" y="2281853"/>
                  <a:pt x="76912" y="2282703"/>
                  <a:pt x="86260" y="2282136"/>
                </a:cubicBezTo>
                <a:cubicBezTo>
                  <a:pt x="97591" y="2281287"/>
                  <a:pt x="101841" y="2277037"/>
                  <a:pt x="102691" y="2265989"/>
                </a:cubicBezTo>
                <a:cubicBezTo>
                  <a:pt x="103257" y="2259474"/>
                  <a:pt x="102974" y="2253242"/>
                  <a:pt x="102974" y="2246726"/>
                </a:cubicBezTo>
                <a:cubicBezTo>
                  <a:pt x="102974" y="1563162"/>
                  <a:pt x="102974" y="879597"/>
                  <a:pt x="103257" y="196033"/>
                </a:cubicBezTo>
                <a:cubicBezTo>
                  <a:pt x="103257" y="118413"/>
                  <a:pt x="141784" y="62039"/>
                  <a:pt x="206656" y="22096"/>
                </a:cubicBezTo>
                <a:cubicBezTo>
                  <a:pt x="233851" y="5382"/>
                  <a:pt x="264162" y="0"/>
                  <a:pt x="295607" y="0"/>
                </a:cubicBezTo>
                <a:close/>
              </a:path>
            </a:pathLst>
          </a:custGeom>
          <a:solidFill>
            <a:srgbClr val="1ED0A6"/>
          </a:solidFill>
          <a:ln w="7857"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A4BEF06-44A0-4E3A-8062-035C137491DF}"/>
              </a:ext>
            </a:extLst>
          </p:cNvPr>
          <p:cNvSpPr txBox="1"/>
          <p:nvPr/>
        </p:nvSpPr>
        <p:spPr>
          <a:xfrm>
            <a:off x="1285151" y="3573766"/>
            <a:ext cx="4716154" cy="646331"/>
          </a:xfrm>
          <a:prstGeom prst="rect">
            <a:avLst/>
          </a:prstGeom>
          <a:noFill/>
        </p:spPr>
        <p:txBody>
          <a:bodyPr wrap="square" rtlCol="0">
            <a:spAutoFit/>
          </a:bodyPr>
          <a:lstStyle/>
          <a:p>
            <a:r>
              <a:rPr lang="en-US" altLang="ko-KR"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Propelled by one electric motor or more using batteries.</a:t>
            </a:r>
          </a:p>
        </p:txBody>
      </p:sp>
      <p:sp>
        <p:nvSpPr>
          <p:cNvPr id="21" name="Freeform: Shape 20">
            <a:extLst>
              <a:ext uri="{FF2B5EF4-FFF2-40B4-BE49-F238E27FC236}">
                <a16:creationId xmlns:a16="http://schemas.microsoft.com/office/drawing/2014/main" id="{22302E09-F07D-43B0-A956-A209D625D113}"/>
              </a:ext>
            </a:extLst>
          </p:cNvPr>
          <p:cNvSpPr/>
          <p:nvPr/>
        </p:nvSpPr>
        <p:spPr>
          <a:xfrm>
            <a:off x="276869" y="3417847"/>
            <a:ext cx="862163" cy="830997"/>
          </a:xfrm>
          <a:custGeom>
            <a:avLst/>
            <a:gdLst>
              <a:gd name="connsiteX0" fmla="*/ 901552 w 2409472"/>
              <a:gd name="connsiteY0" fmla="*/ 1804802 h 2470521"/>
              <a:gd name="connsiteX1" fmla="*/ 834980 w 2409472"/>
              <a:gd name="connsiteY1" fmla="*/ 1869107 h 2470521"/>
              <a:gd name="connsiteX2" fmla="*/ 899568 w 2409472"/>
              <a:gd name="connsiteY2" fmla="*/ 1935679 h 2470521"/>
              <a:gd name="connsiteX3" fmla="*/ 966140 w 2409472"/>
              <a:gd name="connsiteY3" fmla="*/ 1871091 h 2470521"/>
              <a:gd name="connsiteX4" fmla="*/ 901552 w 2409472"/>
              <a:gd name="connsiteY4" fmla="*/ 1804802 h 2470521"/>
              <a:gd name="connsiteX5" fmla="*/ 377193 w 2409472"/>
              <a:gd name="connsiteY5" fmla="*/ 1804802 h 2470521"/>
              <a:gd name="connsiteX6" fmla="*/ 312037 w 2409472"/>
              <a:gd name="connsiteY6" fmla="*/ 1870525 h 2470521"/>
              <a:gd name="connsiteX7" fmla="*/ 377760 w 2409472"/>
              <a:gd name="connsiteY7" fmla="*/ 1935680 h 2470521"/>
              <a:gd name="connsiteX8" fmla="*/ 443198 w 2409472"/>
              <a:gd name="connsiteY8" fmla="*/ 1869958 h 2470521"/>
              <a:gd name="connsiteX9" fmla="*/ 377193 w 2409472"/>
              <a:gd name="connsiteY9" fmla="*/ 1804802 h 2470521"/>
              <a:gd name="connsiteX10" fmla="*/ 604706 w 2409472"/>
              <a:gd name="connsiteY10" fmla="*/ 1605300 h 2470521"/>
              <a:gd name="connsiteX11" fmla="*/ 640647 w 2409472"/>
              <a:gd name="connsiteY11" fmla="*/ 1611602 h 2470521"/>
              <a:gd name="connsiteX12" fmla="*/ 734415 w 2409472"/>
              <a:gd name="connsiteY12" fmla="*/ 1650412 h 2470521"/>
              <a:gd name="connsiteX13" fmla="*/ 774924 w 2409472"/>
              <a:gd name="connsiteY13" fmla="*/ 1690922 h 2470521"/>
              <a:gd name="connsiteX14" fmla="*/ 779173 w 2409472"/>
              <a:gd name="connsiteY14" fmla="*/ 1701121 h 2470521"/>
              <a:gd name="connsiteX15" fmla="*/ 768692 w 2409472"/>
              <a:gd name="connsiteY15" fmla="*/ 1703103 h 2470521"/>
              <a:gd name="connsiteX16" fmla="*/ 668409 w 2409472"/>
              <a:gd name="connsiteY16" fmla="*/ 1703386 h 2470521"/>
              <a:gd name="connsiteX17" fmla="*/ 567277 w 2409472"/>
              <a:gd name="connsiteY17" fmla="*/ 1703386 h 2470521"/>
              <a:gd name="connsiteX18" fmla="*/ 554246 w 2409472"/>
              <a:gd name="connsiteY18" fmla="*/ 1694888 h 2470521"/>
              <a:gd name="connsiteX19" fmla="*/ 541782 w 2409472"/>
              <a:gd name="connsiteY19" fmla="*/ 1634266 h 2470521"/>
              <a:gd name="connsiteX20" fmla="*/ 568127 w 2409472"/>
              <a:gd name="connsiteY20" fmla="*/ 1605370 h 2470521"/>
              <a:gd name="connsiteX21" fmla="*/ 604706 w 2409472"/>
              <a:gd name="connsiteY21" fmla="*/ 1605300 h 2470521"/>
              <a:gd name="connsiteX22" fmla="*/ 432540 w 2409472"/>
              <a:gd name="connsiteY22" fmla="*/ 1518344 h 2470521"/>
              <a:gd name="connsiteX23" fmla="*/ 283709 w 2409472"/>
              <a:gd name="connsiteY23" fmla="*/ 1560612 h 2470521"/>
              <a:gd name="connsiteX24" fmla="*/ 204956 w 2409472"/>
              <a:gd name="connsiteY24" fmla="*/ 1670809 h 2470521"/>
              <a:gd name="connsiteX25" fmla="*/ 205240 w 2409472"/>
              <a:gd name="connsiteY25" fmla="*/ 1764010 h 2470521"/>
              <a:gd name="connsiteX26" fmla="*/ 211472 w 2409472"/>
              <a:gd name="connsiteY26" fmla="*/ 1849279 h 2470521"/>
              <a:gd name="connsiteX27" fmla="*/ 218837 w 2409472"/>
              <a:gd name="connsiteY27" fmla="*/ 1857494 h 2470521"/>
              <a:gd name="connsiteX28" fmla="*/ 282577 w 2409472"/>
              <a:gd name="connsiteY28" fmla="*/ 1857494 h 2470521"/>
              <a:gd name="connsiteX29" fmla="*/ 293624 w 2409472"/>
              <a:gd name="connsiteY29" fmla="*/ 1848996 h 2470521"/>
              <a:gd name="connsiteX30" fmla="*/ 376910 w 2409472"/>
              <a:gd name="connsiteY30" fmla="*/ 1783839 h 2470521"/>
              <a:gd name="connsiteX31" fmla="*/ 460762 w 2409472"/>
              <a:gd name="connsiteY31" fmla="*/ 1847862 h 2470521"/>
              <a:gd name="connsiteX32" fmla="*/ 474076 w 2409472"/>
              <a:gd name="connsiteY32" fmla="*/ 1857210 h 2470521"/>
              <a:gd name="connsiteX33" fmla="*/ 638948 w 2409472"/>
              <a:gd name="connsiteY33" fmla="*/ 1857210 h 2470521"/>
              <a:gd name="connsiteX34" fmla="*/ 803819 w 2409472"/>
              <a:gd name="connsiteY34" fmla="*/ 1857777 h 2470521"/>
              <a:gd name="connsiteX35" fmla="*/ 817417 w 2409472"/>
              <a:gd name="connsiteY35" fmla="*/ 1847296 h 2470521"/>
              <a:gd name="connsiteX36" fmla="*/ 899003 w 2409472"/>
              <a:gd name="connsiteY36" fmla="*/ 1784123 h 2470521"/>
              <a:gd name="connsiteX37" fmla="*/ 983989 w 2409472"/>
              <a:gd name="connsiteY37" fmla="*/ 1848145 h 2470521"/>
              <a:gd name="connsiteX38" fmla="*/ 992203 w 2409472"/>
              <a:gd name="connsiteY38" fmla="*/ 1857777 h 2470521"/>
              <a:gd name="connsiteX39" fmla="*/ 1080022 w 2409472"/>
              <a:gd name="connsiteY39" fmla="*/ 1857777 h 2470521"/>
              <a:gd name="connsiteX40" fmla="*/ 1087670 w 2409472"/>
              <a:gd name="connsiteY40" fmla="*/ 1852112 h 2470521"/>
              <a:gd name="connsiteX41" fmla="*/ 1093053 w 2409472"/>
              <a:gd name="connsiteY41" fmla="*/ 1764577 h 2470521"/>
              <a:gd name="connsiteX42" fmla="*/ 1009767 w 2409472"/>
              <a:gd name="connsiteY42" fmla="*/ 1689506 h 2470521"/>
              <a:gd name="connsiteX43" fmla="*/ 941496 w 2409472"/>
              <a:gd name="connsiteY43" fmla="*/ 1685823 h 2470521"/>
              <a:gd name="connsiteX44" fmla="*/ 834131 w 2409472"/>
              <a:gd name="connsiteY44" fmla="*/ 1662310 h 2470521"/>
              <a:gd name="connsiteX45" fmla="*/ 699004 w 2409472"/>
              <a:gd name="connsiteY45" fmla="*/ 1596305 h 2470521"/>
              <a:gd name="connsiteX46" fmla="*/ 485692 w 2409472"/>
              <a:gd name="connsiteY46" fmla="*/ 1522651 h 2470521"/>
              <a:gd name="connsiteX47" fmla="*/ 432540 w 2409472"/>
              <a:gd name="connsiteY47" fmla="*/ 1518344 h 2470521"/>
              <a:gd name="connsiteX48" fmla="*/ 353680 w 2409472"/>
              <a:gd name="connsiteY48" fmla="*/ 155240 h 2470521"/>
              <a:gd name="connsiteX49" fmla="*/ 251131 w 2409472"/>
              <a:gd name="connsiteY49" fmla="*/ 258355 h 2470521"/>
              <a:gd name="connsiteX50" fmla="*/ 251131 w 2409472"/>
              <a:gd name="connsiteY50" fmla="*/ 649004 h 2470521"/>
              <a:gd name="connsiteX51" fmla="*/ 251981 w 2409472"/>
              <a:gd name="connsiteY51" fmla="*/ 666284 h 2470521"/>
              <a:gd name="connsiteX52" fmla="*/ 352264 w 2409472"/>
              <a:gd name="connsiteY52" fmla="*/ 752403 h 2470521"/>
              <a:gd name="connsiteX53" fmla="*/ 648296 w 2409472"/>
              <a:gd name="connsiteY53" fmla="*/ 752403 h 2470521"/>
              <a:gd name="connsiteX54" fmla="*/ 944327 w 2409472"/>
              <a:gd name="connsiteY54" fmla="*/ 752403 h 2470521"/>
              <a:gd name="connsiteX55" fmla="*/ 1047443 w 2409472"/>
              <a:gd name="connsiteY55" fmla="*/ 648721 h 2470521"/>
              <a:gd name="connsiteX56" fmla="*/ 1047726 w 2409472"/>
              <a:gd name="connsiteY56" fmla="*/ 258072 h 2470521"/>
              <a:gd name="connsiteX57" fmla="*/ 944894 w 2409472"/>
              <a:gd name="connsiteY57" fmla="*/ 155240 h 2470521"/>
              <a:gd name="connsiteX58" fmla="*/ 353680 w 2409472"/>
              <a:gd name="connsiteY58" fmla="*/ 155240 h 2470521"/>
              <a:gd name="connsiteX59" fmla="*/ 295607 w 2409472"/>
              <a:gd name="connsiteY59" fmla="*/ 0 h 2470521"/>
              <a:gd name="connsiteX60" fmla="*/ 1002684 w 2409472"/>
              <a:gd name="connsiteY60" fmla="*/ 0 h 2470521"/>
              <a:gd name="connsiteX61" fmla="*/ 1169821 w 2409472"/>
              <a:gd name="connsiteY61" fmla="*/ 103399 h 2470521"/>
              <a:gd name="connsiteX62" fmla="*/ 1194467 w 2409472"/>
              <a:gd name="connsiteY62" fmla="*/ 204248 h 2470521"/>
              <a:gd name="connsiteX63" fmla="*/ 1194184 w 2409472"/>
              <a:gd name="connsiteY63" fmla="*/ 1228603 h 2470521"/>
              <a:gd name="connsiteX64" fmla="*/ 1194467 w 2409472"/>
              <a:gd name="connsiteY64" fmla="*/ 1245884 h 2470521"/>
              <a:gd name="connsiteX65" fmla="*/ 1211464 w 2409472"/>
              <a:gd name="connsiteY65" fmla="*/ 1263730 h 2470521"/>
              <a:gd name="connsiteX66" fmla="*/ 1281435 w 2409472"/>
              <a:gd name="connsiteY66" fmla="*/ 1293759 h 2470521"/>
              <a:gd name="connsiteX67" fmla="*/ 1325628 w 2409472"/>
              <a:gd name="connsiteY67" fmla="*/ 1386676 h 2470521"/>
              <a:gd name="connsiteX68" fmla="*/ 1327611 w 2409472"/>
              <a:gd name="connsiteY68" fmla="*/ 2103384 h 2470521"/>
              <a:gd name="connsiteX69" fmla="*/ 1331010 w 2409472"/>
              <a:gd name="connsiteY69" fmla="*/ 2134829 h 2470521"/>
              <a:gd name="connsiteX70" fmla="*/ 1359622 w 2409472"/>
              <a:gd name="connsiteY70" fmla="*/ 2164574 h 2470521"/>
              <a:gd name="connsiteX71" fmla="*/ 1389083 w 2409472"/>
              <a:gd name="connsiteY71" fmla="*/ 2168823 h 2470521"/>
              <a:gd name="connsiteX72" fmla="*/ 1553105 w 2409472"/>
              <a:gd name="connsiteY72" fmla="*/ 2168823 h 2470521"/>
              <a:gd name="connsiteX73" fmla="*/ 1555088 w 2409472"/>
              <a:gd name="connsiteY73" fmla="*/ 2168823 h 2470521"/>
              <a:gd name="connsiteX74" fmla="*/ 1613444 w 2409472"/>
              <a:gd name="connsiteY74" fmla="*/ 2112733 h 2470521"/>
              <a:gd name="connsiteX75" fmla="*/ 1615144 w 2409472"/>
              <a:gd name="connsiteY75" fmla="*/ 2047294 h 2470521"/>
              <a:gd name="connsiteX76" fmla="*/ 1614577 w 2409472"/>
              <a:gd name="connsiteY76" fmla="*/ 1281294 h 2470521"/>
              <a:gd name="connsiteX77" fmla="*/ 1716560 w 2409472"/>
              <a:gd name="connsiteY77" fmla="*/ 1154666 h 2470521"/>
              <a:gd name="connsiteX78" fmla="*/ 1738656 w 2409472"/>
              <a:gd name="connsiteY78" fmla="*/ 1152116 h 2470521"/>
              <a:gd name="connsiteX79" fmla="*/ 1831290 w 2409472"/>
              <a:gd name="connsiteY79" fmla="*/ 1152116 h 2470521"/>
              <a:gd name="connsiteX80" fmla="*/ 1854519 w 2409472"/>
              <a:gd name="connsiteY80" fmla="*/ 1128887 h 2470521"/>
              <a:gd name="connsiteX81" fmla="*/ 1854519 w 2409472"/>
              <a:gd name="connsiteY81" fmla="*/ 1054667 h 2470521"/>
              <a:gd name="connsiteX82" fmla="*/ 1941771 w 2409472"/>
              <a:gd name="connsiteY82" fmla="*/ 967132 h 2470521"/>
              <a:gd name="connsiteX83" fmla="*/ 2088512 w 2409472"/>
              <a:gd name="connsiteY83" fmla="*/ 967132 h 2470521"/>
              <a:gd name="connsiteX84" fmla="*/ 2102109 w 2409472"/>
              <a:gd name="connsiteY84" fmla="*/ 966849 h 2470521"/>
              <a:gd name="connsiteX85" fmla="*/ 2118823 w 2409472"/>
              <a:gd name="connsiteY85" fmla="*/ 950135 h 2470521"/>
              <a:gd name="connsiteX86" fmla="*/ 2120806 w 2409472"/>
              <a:gd name="connsiteY86" fmla="*/ 930872 h 2470521"/>
              <a:gd name="connsiteX87" fmla="*/ 2144035 w 2409472"/>
              <a:gd name="connsiteY87" fmla="*/ 913025 h 2470521"/>
              <a:gd name="connsiteX88" fmla="*/ 2167548 w 2409472"/>
              <a:gd name="connsiteY88" fmla="*/ 918690 h 2470521"/>
              <a:gd name="connsiteX89" fmla="*/ 2175196 w 2409472"/>
              <a:gd name="connsiteY89" fmla="*/ 936821 h 2470521"/>
              <a:gd name="connsiteX90" fmla="*/ 2177179 w 2409472"/>
              <a:gd name="connsiteY90" fmla="*/ 1011891 h 2470521"/>
              <a:gd name="connsiteX91" fmla="*/ 2200125 w 2409472"/>
              <a:gd name="connsiteY91" fmla="*/ 1034270 h 2470521"/>
              <a:gd name="connsiteX92" fmla="*/ 2357348 w 2409472"/>
              <a:gd name="connsiteY92" fmla="*/ 1034270 h 2470521"/>
              <a:gd name="connsiteX93" fmla="*/ 2400124 w 2409472"/>
              <a:gd name="connsiteY93" fmla="*/ 1052684 h 2470521"/>
              <a:gd name="connsiteX94" fmla="*/ 2409472 w 2409472"/>
              <a:gd name="connsiteY94" fmla="*/ 1079596 h 2470521"/>
              <a:gd name="connsiteX95" fmla="*/ 2409472 w 2409472"/>
              <a:gd name="connsiteY95" fmla="*/ 1098859 h 2470521"/>
              <a:gd name="connsiteX96" fmla="*/ 2382277 w 2409472"/>
              <a:gd name="connsiteY96" fmla="*/ 1138236 h 2470521"/>
              <a:gd name="connsiteX97" fmla="*/ 2361597 w 2409472"/>
              <a:gd name="connsiteY97" fmla="*/ 1142202 h 2470521"/>
              <a:gd name="connsiteX98" fmla="*/ 2206358 w 2409472"/>
              <a:gd name="connsiteY98" fmla="*/ 1142202 h 2470521"/>
              <a:gd name="connsiteX99" fmla="*/ 2193893 w 2409472"/>
              <a:gd name="connsiteY99" fmla="*/ 1142485 h 2470521"/>
              <a:gd name="connsiteX100" fmla="*/ 2176896 w 2409472"/>
              <a:gd name="connsiteY100" fmla="*/ 1159199 h 2470521"/>
              <a:gd name="connsiteX101" fmla="*/ 2176896 w 2409472"/>
              <a:gd name="connsiteY101" fmla="*/ 1247866 h 2470521"/>
              <a:gd name="connsiteX102" fmla="*/ 2196726 w 2409472"/>
              <a:gd name="connsiteY102" fmla="*/ 1265430 h 2470521"/>
              <a:gd name="connsiteX103" fmla="*/ 2349983 w 2409472"/>
              <a:gd name="connsiteY103" fmla="*/ 1265430 h 2470521"/>
              <a:gd name="connsiteX104" fmla="*/ 2370096 w 2409472"/>
              <a:gd name="connsiteY104" fmla="*/ 1267413 h 2470521"/>
              <a:gd name="connsiteX105" fmla="*/ 2397291 w 2409472"/>
              <a:gd name="connsiteY105" fmla="*/ 1281577 h 2470521"/>
              <a:gd name="connsiteX106" fmla="*/ 2409189 w 2409472"/>
              <a:gd name="connsiteY106" fmla="*/ 1311039 h 2470521"/>
              <a:gd name="connsiteX107" fmla="*/ 2409189 w 2409472"/>
              <a:gd name="connsiteY107" fmla="*/ 1330302 h 2470521"/>
              <a:gd name="connsiteX108" fmla="*/ 2354232 w 2409472"/>
              <a:gd name="connsiteY108" fmla="*/ 1375628 h 2470521"/>
              <a:gd name="connsiteX109" fmla="*/ 2207491 w 2409472"/>
              <a:gd name="connsiteY109" fmla="*/ 1375628 h 2470521"/>
              <a:gd name="connsiteX110" fmla="*/ 2195026 w 2409472"/>
              <a:gd name="connsiteY110" fmla="*/ 1375628 h 2470521"/>
              <a:gd name="connsiteX111" fmla="*/ 2176896 w 2409472"/>
              <a:gd name="connsiteY111" fmla="*/ 1393758 h 2470521"/>
              <a:gd name="connsiteX112" fmla="*/ 2174630 w 2409472"/>
              <a:gd name="connsiteY112" fmla="*/ 1469961 h 2470521"/>
              <a:gd name="connsiteX113" fmla="*/ 2152250 w 2409472"/>
              <a:gd name="connsiteY113" fmla="*/ 1496873 h 2470521"/>
              <a:gd name="connsiteX114" fmla="*/ 2119106 w 2409472"/>
              <a:gd name="connsiteY114" fmla="*/ 1473077 h 2470521"/>
              <a:gd name="connsiteX115" fmla="*/ 2118256 w 2409472"/>
              <a:gd name="connsiteY115" fmla="*/ 1457780 h 2470521"/>
              <a:gd name="connsiteX116" fmla="*/ 2104092 w 2409472"/>
              <a:gd name="connsiteY116" fmla="*/ 1443616 h 2470521"/>
              <a:gd name="connsiteX117" fmla="*/ 2090494 w 2409472"/>
              <a:gd name="connsiteY117" fmla="*/ 1443333 h 2470521"/>
              <a:gd name="connsiteX118" fmla="*/ 1946870 w 2409472"/>
              <a:gd name="connsiteY118" fmla="*/ 1443333 h 2470521"/>
              <a:gd name="connsiteX119" fmla="*/ 1855652 w 2409472"/>
              <a:gd name="connsiteY119" fmla="*/ 1371095 h 2470521"/>
              <a:gd name="connsiteX120" fmla="*/ 1854236 w 2409472"/>
              <a:gd name="connsiteY120" fmla="*/ 1355798 h 2470521"/>
              <a:gd name="connsiteX121" fmla="*/ 1854236 w 2409472"/>
              <a:gd name="connsiteY121" fmla="*/ 1274779 h 2470521"/>
              <a:gd name="connsiteX122" fmla="*/ 1853669 w 2409472"/>
              <a:gd name="connsiteY122" fmla="*/ 1261181 h 2470521"/>
              <a:gd name="connsiteX123" fmla="*/ 1839222 w 2409472"/>
              <a:gd name="connsiteY123" fmla="*/ 1247017 h 2470521"/>
              <a:gd name="connsiteX124" fmla="*/ 1748004 w 2409472"/>
              <a:gd name="connsiteY124" fmla="*/ 1250416 h 2470521"/>
              <a:gd name="connsiteX125" fmla="*/ 1712877 w 2409472"/>
              <a:gd name="connsiteY125" fmla="*/ 1285543 h 2470521"/>
              <a:gd name="connsiteX126" fmla="*/ 1709761 w 2409472"/>
              <a:gd name="connsiteY126" fmla="*/ 1322087 h 2470521"/>
              <a:gd name="connsiteX127" fmla="*/ 1709478 w 2409472"/>
              <a:gd name="connsiteY127" fmla="*/ 2137095 h 2470521"/>
              <a:gd name="connsiteX128" fmla="*/ 1636107 w 2409472"/>
              <a:gd name="connsiteY128" fmla="*/ 2252675 h 2470521"/>
              <a:gd name="connsiteX129" fmla="*/ 1581150 w 2409472"/>
              <a:gd name="connsiteY129" fmla="*/ 2265139 h 2470521"/>
              <a:gd name="connsiteX130" fmla="*/ 1362171 w 2409472"/>
              <a:gd name="connsiteY130" fmla="*/ 2265139 h 2470521"/>
              <a:gd name="connsiteX131" fmla="*/ 1231294 w 2409472"/>
              <a:gd name="connsiteY131" fmla="*/ 2134263 h 2470521"/>
              <a:gd name="connsiteX132" fmla="*/ 1231294 w 2409472"/>
              <a:gd name="connsiteY132" fmla="*/ 1437667 h 2470521"/>
              <a:gd name="connsiteX133" fmla="*/ 1227328 w 2409472"/>
              <a:gd name="connsiteY133" fmla="*/ 1395458 h 2470521"/>
              <a:gd name="connsiteX134" fmla="*/ 1211748 w 2409472"/>
              <a:gd name="connsiteY134" fmla="*/ 1369679 h 2470521"/>
              <a:gd name="connsiteX135" fmla="*/ 1195034 w 2409472"/>
              <a:gd name="connsiteY135" fmla="*/ 1377044 h 2470521"/>
              <a:gd name="connsiteX136" fmla="*/ 1194751 w 2409472"/>
              <a:gd name="connsiteY136" fmla="*/ 1389508 h 2470521"/>
              <a:gd name="connsiteX137" fmla="*/ 1194751 w 2409472"/>
              <a:gd name="connsiteY137" fmla="*/ 2253808 h 2470521"/>
              <a:gd name="connsiteX138" fmla="*/ 1222796 w 2409472"/>
              <a:gd name="connsiteY138" fmla="*/ 2282136 h 2470521"/>
              <a:gd name="connsiteX139" fmla="*/ 1246875 w 2409472"/>
              <a:gd name="connsiteY139" fmla="*/ 2282986 h 2470521"/>
              <a:gd name="connsiteX140" fmla="*/ 1296733 w 2409472"/>
              <a:gd name="connsiteY140" fmla="*/ 2334261 h 2470521"/>
              <a:gd name="connsiteX141" fmla="*/ 1296733 w 2409472"/>
              <a:gd name="connsiteY141" fmla="*/ 2423212 h 2470521"/>
              <a:gd name="connsiteX142" fmla="*/ 1292200 w 2409472"/>
              <a:gd name="connsiteY142" fmla="*/ 2437093 h 2470521"/>
              <a:gd name="connsiteX143" fmla="*/ 1246025 w 2409472"/>
              <a:gd name="connsiteY143" fmla="*/ 2470521 h 2470521"/>
              <a:gd name="connsiteX144" fmla="*/ 51699 w 2409472"/>
              <a:gd name="connsiteY144" fmla="*/ 2470521 h 2470521"/>
              <a:gd name="connsiteX145" fmla="*/ 48017 w 2409472"/>
              <a:gd name="connsiteY145" fmla="*/ 2469671 h 2470521"/>
              <a:gd name="connsiteX146" fmla="*/ 3258 w 2409472"/>
              <a:gd name="connsiteY146" fmla="*/ 2426895 h 2470521"/>
              <a:gd name="connsiteX147" fmla="*/ 3541 w 2409472"/>
              <a:gd name="connsiteY147" fmla="*/ 2328595 h 2470521"/>
              <a:gd name="connsiteX148" fmla="*/ 58215 w 2409472"/>
              <a:gd name="connsiteY148" fmla="*/ 2282420 h 2470521"/>
              <a:gd name="connsiteX149" fmla="*/ 86260 w 2409472"/>
              <a:gd name="connsiteY149" fmla="*/ 2282136 h 2470521"/>
              <a:gd name="connsiteX150" fmla="*/ 102691 w 2409472"/>
              <a:gd name="connsiteY150" fmla="*/ 2265989 h 2470521"/>
              <a:gd name="connsiteX151" fmla="*/ 102974 w 2409472"/>
              <a:gd name="connsiteY151" fmla="*/ 2246726 h 2470521"/>
              <a:gd name="connsiteX152" fmla="*/ 103257 w 2409472"/>
              <a:gd name="connsiteY152" fmla="*/ 196033 h 2470521"/>
              <a:gd name="connsiteX153" fmla="*/ 206656 w 2409472"/>
              <a:gd name="connsiteY153" fmla="*/ 22096 h 2470521"/>
              <a:gd name="connsiteX154" fmla="*/ 295607 w 2409472"/>
              <a:gd name="connsiteY154" fmla="*/ 0 h 24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09472" h="2470521">
                <a:moveTo>
                  <a:pt x="901552" y="1804802"/>
                </a:moveTo>
                <a:cubicBezTo>
                  <a:pt x="865008" y="1804519"/>
                  <a:pt x="835547" y="1833414"/>
                  <a:pt x="834980" y="1869107"/>
                </a:cubicBezTo>
                <a:cubicBezTo>
                  <a:pt x="834696" y="1905368"/>
                  <a:pt x="863592" y="1935396"/>
                  <a:pt x="899568" y="1935679"/>
                </a:cubicBezTo>
                <a:cubicBezTo>
                  <a:pt x="935546" y="1936246"/>
                  <a:pt x="965574" y="1907068"/>
                  <a:pt x="966140" y="1871091"/>
                </a:cubicBezTo>
                <a:cubicBezTo>
                  <a:pt x="966707" y="1835113"/>
                  <a:pt x="937529" y="1805085"/>
                  <a:pt x="901552" y="1804802"/>
                </a:cubicBezTo>
                <a:close/>
                <a:moveTo>
                  <a:pt x="377193" y="1804802"/>
                </a:moveTo>
                <a:cubicBezTo>
                  <a:pt x="340933" y="1804802"/>
                  <a:pt x="312037" y="1833981"/>
                  <a:pt x="312037" y="1870525"/>
                </a:cubicBezTo>
                <a:cubicBezTo>
                  <a:pt x="312037" y="1906785"/>
                  <a:pt x="341499" y="1936246"/>
                  <a:pt x="377760" y="1935680"/>
                </a:cubicBezTo>
                <a:cubicBezTo>
                  <a:pt x="413452" y="1935680"/>
                  <a:pt x="443481" y="1905652"/>
                  <a:pt x="443198" y="1869958"/>
                </a:cubicBezTo>
                <a:cubicBezTo>
                  <a:pt x="442914" y="1833981"/>
                  <a:pt x="413452" y="1804802"/>
                  <a:pt x="377193" y="1804802"/>
                </a:cubicBezTo>
                <a:close/>
                <a:moveTo>
                  <a:pt x="604706" y="1605300"/>
                </a:moveTo>
                <a:cubicBezTo>
                  <a:pt x="616781" y="1606645"/>
                  <a:pt x="628749" y="1609053"/>
                  <a:pt x="640647" y="1611602"/>
                </a:cubicBezTo>
                <a:cubicBezTo>
                  <a:pt x="674075" y="1618968"/>
                  <a:pt x="705803" y="1630866"/>
                  <a:pt x="734415" y="1650412"/>
                </a:cubicBezTo>
                <a:cubicBezTo>
                  <a:pt x="750562" y="1661461"/>
                  <a:pt x="764442" y="1674492"/>
                  <a:pt x="774924" y="1690922"/>
                </a:cubicBezTo>
                <a:cubicBezTo>
                  <a:pt x="776907" y="1694038"/>
                  <a:pt x="780873" y="1697437"/>
                  <a:pt x="779173" y="1701121"/>
                </a:cubicBezTo>
                <a:cubicBezTo>
                  <a:pt x="777474" y="1705086"/>
                  <a:pt x="772375" y="1703103"/>
                  <a:pt x="768692" y="1703103"/>
                </a:cubicBezTo>
                <a:cubicBezTo>
                  <a:pt x="734981" y="1703386"/>
                  <a:pt x="701837" y="1703386"/>
                  <a:pt x="668409" y="1703386"/>
                </a:cubicBezTo>
                <a:cubicBezTo>
                  <a:pt x="634698" y="1703386"/>
                  <a:pt x="600987" y="1703103"/>
                  <a:pt x="567277" y="1703386"/>
                </a:cubicBezTo>
                <a:cubicBezTo>
                  <a:pt x="560478" y="1703386"/>
                  <a:pt x="556795" y="1701404"/>
                  <a:pt x="554246" y="1694888"/>
                </a:cubicBezTo>
                <a:cubicBezTo>
                  <a:pt x="546597" y="1675341"/>
                  <a:pt x="540081" y="1655512"/>
                  <a:pt x="541782" y="1634266"/>
                </a:cubicBezTo>
                <a:cubicBezTo>
                  <a:pt x="542914" y="1616418"/>
                  <a:pt x="550563" y="1607920"/>
                  <a:pt x="568127" y="1605370"/>
                </a:cubicBezTo>
                <a:cubicBezTo>
                  <a:pt x="580450" y="1603671"/>
                  <a:pt x="592631" y="1603954"/>
                  <a:pt x="604706" y="1605300"/>
                </a:cubicBezTo>
                <a:close/>
                <a:moveTo>
                  <a:pt x="432540" y="1518344"/>
                </a:moveTo>
                <a:cubicBezTo>
                  <a:pt x="380221" y="1518330"/>
                  <a:pt x="330451" y="1531504"/>
                  <a:pt x="283709" y="1560612"/>
                </a:cubicBezTo>
                <a:cubicBezTo>
                  <a:pt x="242066" y="1586390"/>
                  <a:pt x="213738" y="1621801"/>
                  <a:pt x="204956" y="1670809"/>
                </a:cubicBezTo>
                <a:cubicBezTo>
                  <a:pt x="199291" y="1701971"/>
                  <a:pt x="201557" y="1732849"/>
                  <a:pt x="205240" y="1764010"/>
                </a:cubicBezTo>
                <a:cubicBezTo>
                  <a:pt x="208639" y="1792338"/>
                  <a:pt x="214304" y="1820383"/>
                  <a:pt x="211472" y="1849279"/>
                </a:cubicBezTo>
                <a:cubicBezTo>
                  <a:pt x="210622" y="1856078"/>
                  <a:pt x="212605" y="1857494"/>
                  <a:pt x="218837" y="1857494"/>
                </a:cubicBezTo>
                <a:cubicBezTo>
                  <a:pt x="240084" y="1857210"/>
                  <a:pt x="261330" y="1857210"/>
                  <a:pt x="282577" y="1857494"/>
                </a:cubicBezTo>
                <a:cubicBezTo>
                  <a:pt x="289092" y="1857494"/>
                  <a:pt x="291925" y="1855794"/>
                  <a:pt x="293624" y="1848996"/>
                </a:cubicBezTo>
                <a:cubicBezTo>
                  <a:pt x="303823" y="1809902"/>
                  <a:pt x="337533" y="1783839"/>
                  <a:pt x="376910" y="1783839"/>
                </a:cubicBezTo>
                <a:cubicBezTo>
                  <a:pt x="416569" y="1783556"/>
                  <a:pt x="450564" y="1809053"/>
                  <a:pt x="460762" y="1847862"/>
                </a:cubicBezTo>
                <a:cubicBezTo>
                  <a:pt x="463028" y="1856078"/>
                  <a:pt x="466711" y="1857210"/>
                  <a:pt x="474076" y="1857210"/>
                </a:cubicBezTo>
                <a:cubicBezTo>
                  <a:pt x="529034" y="1857210"/>
                  <a:pt x="583991" y="1857210"/>
                  <a:pt x="638948" y="1857210"/>
                </a:cubicBezTo>
                <a:cubicBezTo>
                  <a:pt x="693905" y="1857210"/>
                  <a:pt x="748862" y="1857210"/>
                  <a:pt x="803819" y="1857777"/>
                </a:cubicBezTo>
                <a:cubicBezTo>
                  <a:pt x="811752" y="1857777"/>
                  <a:pt x="815151" y="1855511"/>
                  <a:pt x="817417" y="1847296"/>
                </a:cubicBezTo>
                <a:cubicBezTo>
                  <a:pt x="827616" y="1809902"/>
                  <a:pt x="861043" y="1784407"/>
                  <a:pt x="899003" y="1784123"/>
                </a:cubicBezTo>
                <a:cubicBezTo>
                  <a:pt x="939229" y="1783556"/>
                  <a:pt x="972940" y="1809336"/>
                  <a:pt x="983989" y="1848145"/>
                </a:cubicBezTo>
                <a:cubicBezTo>
                  <a:pt x="985122" y="1852395"/>
                  <a:pt x="984838" y="1857777"/>
                  <a:pt x="992203" y="1857777"/>
                </a:cubicBezTo>
                <a:cubicBezTo>
                  <a:pt x="1021382" y="1857494"/>
                  <a:pt x="1050843" y="1857777"/>
                  <a:pt x="1080022" y="1857777"/>
                </a:cubicBezTo>
                <a:cubicBezTo>
                  <a:pt x="1084271" y="1857777"/>
                  <a:pt x="1086537" y="1856078"/>
                  <a:pt x="1087670" y="1852112"/>
                </a:cubicBezTo>
                <a:cubicBezTo>
                  <a:pt x="1095602" y="1823499"/>
                  <a:pt x="1099568" y="1794038"/>
                  <a:pt x="1093053" y="1764577"/>
                </a:cubicBezTo>
                <a:cubicBezTo>
                  <a:pt x="1085121" y="1729733"/>
                  <a:pt x="1060192" y="1694038"/>
                  <a:pt x="1009767" y="1689506"/>
                </a:cubicBezTo>
                <a:cubicBezTo>
                  <a:pt x="987105" y="1687523"/>
                  <a:pt x="964441" y="1685540"/>
                  <a:pt x="941496" y="1685823"/>
                </a:cubicBezTo>
                <a:cubicBezTo>
                  <a:pt x="903819" y="1686390"/>
                  <a:pt x="868408" y="1678175"/>
                  <a:pt x="834131" y="1662310"/>
                </a:cubicBezTo>
                <a:cubicBezTo>
                  <a:pt x="788522" y="1641064"/>
                  <a:pt x="744330" y="1617834"/>
                  <a:pt x="699004" y="1596305"/>
                </a:cubicBezTo>
                <a:cubicBezTo>
                  <a:pt x="630733" y="1563728"/>
                  <a:pt x="561328" y="1534266"/>
                  <a:pt x="485692" y="1522651"/>
                </a:cubicBezTo>
                <a:cubicBezTo>
                  <a:pt x="467702" y="1519818"/>
                  <a:pt x="449979" y="1518349"/>
                  <a:pt x="432540" y="1518344"/>
                </a:cubicBezTo>
                <a:close/>
                <a:moveTo>
                  <a:pt x="353680" y="155240"/>
                </a:moveTo>
                <a:cubicBezTo>
                  <a:pt x="293907" y="155240"/>
                  <a:pt x="251131" y="198299"/>
                  <a:pt x="251131" y="258355"/>
                </a:cubicBezTo>
                <a:cubicBezTo>
                  <a:pt x="251131" y="388666"/>
                  <a:pt x="251131" y="518693"/>
                  <a:pt x="251131" y="649004"/>
                </a:cubicBezTo>
                <a:cubicBezTo>
                  <a:pt x="251131" y="654670"/>
                  <a:pt x="251131" y="660619"/>
                  <a:pt x="251981" y="666284"/>
                </a:cubicBezTo>
                <a:cubicBezTo>
                  <a:pt x="259913" y="717559"/>
                  <a:pt x="300423" y="752403"/>
                  <a:pt x="352264" y="752403"/>
                </a:cubicBezTo>
                <a:cubicBezTo>
                  <a:pt x="450847" y="752403"/>
                  <a:pt x="549713" y="752403"/>
                  <a:pt x="648296" y="752403"/>
                </a:cubicBezTo>
                <a:cubicBezTo>
                  <a:pt x="746878" y="752403"/>
                  <a:pt x="845744" y="752403"/>
                  <a:pt x="944327" y="752403"/>
                </a:cubicBezTo>
                <a:cubicBezTo>
                  <a:pt x="1004383" y="752119"/>
                  <a:pt x="1047443" y="709060"/>
                  <a:pt x="1047443" y="648721"/>
                </a:cubicBezTo>
                <a:cubicBezTo>
                  <a:pt x="1047443" y="518693"/>
                  <a:pt x="1047443" y="388383"/>
                  <a:pt x="1047726" y="258072"/>
                </a:cubicBezTo>
                <a:cubicBezTo>
                  <a:pt x="1047726" y="198299"/>
                  <a:pt x="1004667" y="155240"/>
                  <a:pt x="944894" y="155240"/>
                </a:cubicBezTo>
                <a:cubicBezTo>
                  <a:pt x="747728" y="154957"/>
                  <a:pt x="550846" y="154957"/>
                  <a:pt x="353680" y="155240"/>
                </a:cubicBezTo>
                <a:close/>
                <a:moveTo>
                  <a:pt x="295607" y="0"/>
                </a:moveTo>
                <a:cubicBezTo>
                  <a:pt x="531299" y="0"/>
                  <a:pt x="766992" y="0"/>
                  <a:pt x="1002684" y="0"/>
                </a:cubicBezTo>
                <a:cubicBezTo>
                  <a:pt x="1079737" y="0"/>
                  <a:pt x="1133278" y="38810"/>
                  <a:pt x="1169821" y="103399"/>
                </a:cubicBezTo>
                <a:cubicBezTo>
                  <a:pt x="1187668" y="134560"/>
                  <a:pt x="1194467" y="168271"/>
                  <a:pt x="1194467" y="204248"/>
                </a:cubicBezTo>
                <a:cubicBezTo>
                  <a:pt x="1193901" y="545605"/>
                  <a:pt x="1194184" y="887246"/>
                  <a:pt x="1194184" y="1228603"/>
                </a:cubicBezTo>
                <a:cubicBezTo>
                  <a:pt x="1194184" y="1234269"/>
                  <a:pt x="1194184" y="1240218"/>
                  <a:pt x="1194467" y="1245884"/>
                </a:cubicBezTo>
                <a:cubicBezTo>
                  <a:pt x="1195317" y="1258348"/>
                  <a:pt x="1199000" y="1262031"/>
                  <a:pt x="1211464" y="1263730"/>
                </a:cubicBezTo>
                <a:cubicBezTo>
                  <a:pt x="1237810" y="1267130"/>
                  <a:pt x="1261605" y="1276195"/>
                  <a:pt x="1281435" y="1293759"/>
                </a:cubicBezTo>
                <a:cubicBezTo>
                  <a:pt x="1309480" y="1318404"/>
                  <a:pt x="1325061" y="1348999"/>
                  <a:pt x="1325628" y="1386676"/>
                </a:cubicBezTo>
                <a:cubicBezTo>
                  <a:pt x="1329877" y="1625768"/>
                  <a:pt x="1326761" y="1864576"/>
                  <a:pt x="1327611" y="2103384"/>
                </a:cubicBezTo>
                <a:cubicBezTo>
                  <a:pt x="1327611" y="2113866"/>
                  <a:pt x="1328177" y="2124347"/>
                  <a:pt x="1331010" y="2134829"/>
                </a:cubicBezTo>
                <a:cubicBezTo>
                  <a:pt x="1334976" y="2150126"/>
                  <a:pt x="1344325" y="2160041"/>
                  <a:pt x="1359622" y="2164574"/>
                </a:cubicBezTo>
                <a:cubicBezTo>
                  <a:pt x="1369253" y="2167407"/>
                  <a:pt x="1379168" y="2168823"/>
                  <a:pt x="1389083" y="2168823"/>
                </a:cubicBezTo>
                <a:cubicBezTo>
                  <a:pt x="1443757" y="2168823"/>
                  <a:pt x="1498431" y="2168823"/>
                  <a:pt x="1553105" y="2168823"/>
                </a:cubicBezTo>
                <a:cubicBezTo>
                  <a:pt x="1553671" y="2168823"/>
                  <a:pt x="1554521" y="2168823"/>
                  <a:pt x="1555088" y="2168823"/>
                </a:cubicBezTo>
                <a:cubicBezTo>
                  <a:pt x="1595031" y="2167973"/>
                  <a:pt x="1610328" y="2152676"/>
                  <a:pt x="1613444" y="2112733"/>
                </a:cubicBezTo>
                <a:cubicBezTo>
                  <a:pt x="1615144" y="2090920"/>
                  <a:pt x="1615144" y="2069107"/>
                  <a:pt x="1615144" y="2047294"/>
                </a:cubicBezTo>
                <a:cubicBezTo>
                  <a:pt x="1615144" y="1791772"/>
                  <a:pt x="1615711" y="1536533"/>
                  <a:pt x="1614577" y="1281294"/>
                </a:cubicBezTo>
                <a:cubicBezTo>
                  <a:pt x="1614294" y="1225487"/>
                  <a:pt x="1654520" y="1166847"/>
                  <a:pt x="1716560" y="1154666"/>
                </a:cubicBezTo>
                <a:cubicBezTo>
                  <a:pt x="1723925" y="1153250"/>
                  <a:pt x="1731290" y="1152116"/>
                  <a:pt x="1738656" y="1152116"/>
                </a:cubicBezTo>
                <a:cubicBezTo>
                  <a:pt x="1769534" y="1152116"/>
                  <a:pt x="1800412" y="1152400"/>
                  <a:pt x="1831290" y="1152116"/>
                </a:cubicBezTo>
                <a:cubicBezTo>
                  <a:pt x="1850553" y="1152116"/>
                  <a:pt x="1854236" y="1148150"/>
                  <a:pt x="1854519" y="1128887"/>
                </a:cubicBezTo>
                <a:cubicBezTo>
                  <a:pt x="1854519" y="1104242"/>
                  <a:pt x="1854519" y="1079313"/>
                  <a:pt x="1854519" y="1054667"/>
                </a:cubicBezTo>
                <a:cubicBezTo>
                  <a:pt x="1854802" y="1009341"/>
                  <a:pt x="1896728" y="967132"/>
                  <a:pt x="1941771" y="967132"/>
                </a:cubicBezTo>
                <a:cubicBezTo>
                  <a:pt x="1990779" y="967132"/>
                  <a:pt x="2039503" y="967132"/>
                  <a:pt x="2088512" y="967132"/>
                </a:cubicBezTo>
                <a:cubicBezTo>
                  <a:pt x="2093044" y="967132"/>
                  <a:pt x="2097577" y="967132"/>
                  <a:pt x="2102109" y="966849"/>
                </a:cubicBezTo>
                <a:cubicBezTo>
                  <a:pt x="2113724" y="965999"/>
                  <a:pt x="2117973" y="962033"/>
                  <a:pt x="2118823" y="950135"/>
                </a:cubicBezTo>
                <a:cubicBezTo>
                  <a:pt x="2119390" y="943620"/>
                  <a:pt x="2118823" y="937104"/>
                  <a:pt x="2120806" y="930872"/>
                </a:cubicBezTo>
                <a:cubicBezTo>
                  <a:pt x="2124489" y="919257"/>
                  <a:pt x="2131854" y="913025"/>
                  <a:pt x="2144035" y="913025"/>
                </a:cubicBezTo>
                <a:cubicBezTo>
                  <a:pt x="2152250" y="913025"/>
                  <a:pt x="2160749" y="911325"/>
                  <a:pt x="2167548" y="918690"/>
                </a:cubicBezTo>
                <a:cubicBezTo>
                  <a:pt x="2172363" y="924073"/>
                  <a:pt x="2175196" y="929455"/>
                  <a:pt x="2175196" y="936821"/>
                </a:cubicBezTo>
                <a:cubicBezTo>
                  <a:pt x="2174913" y="961750"/>
                  <a:pt x="2177746" y="986679"/>
                  <a:pt x="2177179" y="1011891"/>
                </a:cubicBezTo>
                <a:cubicBezTo>
                  <a:pt x="2176896" y="1030304"/>
                  <a:pt x="2181145" y="1034270"/>
                  <a:pt x="2200125" y="1034270"/>
                </a:cubicBezTo>
                <a:cubicBezTo>
                  <a:pt x="2252533" y="1034554"/>
                  <a:pt x="2304940" y="1034554"/>
                  <a:pt x="2357348" y="1034270"/>
                </a:cubicBezTo>
                <a:cubicBezTo>
                  <a:pt x="2374345" y="1034270"/>
                  <a:pt x="2388226" y="1040503"/>
                  <a:pt x="2400124" y="1052684"/>
                </a:cubicBezTo>
                <a:cubicBezTo>
                  <a:pt x="2407773" y="1060332"/>
                  <a:pt x="2406923" y="1070531"/>
                  <a:pt x="2409472" y="1079596"/>
                </a:cubicBezTo>
                <a:cubicBezTo>
                  <a:pt x="2409472" y="1086111"/>
                  <a:pt x="2409472" y="1092343"/>
                  <a:pt x="2409472" y="1098859"/>
                </a:cubicBezTo>
                <a:cubicBezTo>
                  <a:pt x="2407773" y="1116989"/>
                  <a:pt x="2399841" y="1130870"/>
                  <a:pt x="2382277" y="1138236"/>
                </a:cubicBezTo>
                <a:cubicBezTo>
                  <a:pt x="2375478" y="1141069"/>
                  <a:pt x="2368680" y="1142202"/>
                  <a:pt x="2361597" y="1142202"/>
                </a:cubicBezTo>
                <a:cubicBezTo>
                  <a:pt x="2309756" y="1142202"/>
                  <a:pt x="2258199" y="1142202"/>
                  <a:pt x="2206358" y="1142202"/>
                </a:cubicBezTo>
                <a:cubicBezTo>
                  <a:pt x="2202109" y="1142202"/>
                  <a:pt x="2198142" y="1142202"/>
                  <a:pt x="2193893" y="1142485"/>
                </a:cubicBezTo>
                <a:cubicBezTo>
                  <a:pt x="2181996" y="1143335"/>
                  <a:pt x="2177746" y="1147301"/>
                  <a:pt x="2176896" y="1159199"/>
                </a:cubicBezTo>
                <a:cubicBezTo>
                  <a:pt x="2176330" y="1188660"/>
                  <a:pt x="2176330" y="1218405"/>
                  <a:pt x="2176896" y="1247866"/>
                </a:cubicBezTo>
                <a:cubicBezTo>
                  <a:pt x="2177179" y="1261464"/>
                  <a:pt x="2181712" y="1265430"/>
                  <a:pt x="2196726" y="1265430"/>
                </a:cubicBezTo>
                <a:cubicBezTo>
                  <a:pt x="2247717" y="1265714"/>
                  <a:pt x="2298992" y="1265430"/>
                  <a:pt x="2349983" y="1265430"/>
                </a:cubicBezTo>
                <a:cubicBezTo>
                  <a:pt x="2356782" y="1265430"/>
                  <a:pt x="2363580" y="1265997"/>
                  <a:pt x="2370096" y="1267413"/>
                </a:cubicBezTo>
                <a:cubicBezTo>
                  <a:pt x="2380577" y="1269963"/>
                  <a:pt x="2389359" y="1274779"/>
                  <a:pt x="2397291" y="1281577"/>
                </a:cubicBezTo>
                <a:cubicBezTo>
                  <a:pt x="2406639" y="1289509"/>
                  <a:pt x="2406356" y="1300841"/>
                  <a:pt x="2409189" y="1311039"/>
                </a:cubicBezTo>
                <a:cubicBezTo>
                  <a:pt x="2409189" y="1317554"/>
                  <a:pt x="2409189" y="1323786"/>
                  <a:pt x="2409189" y="1330302"/>
                </a:cubicBezTo>
                <a:cubicBezTo>
                  <a:pt x="2403240" y="1361463"/>
                  <a:pt x="2386243" y="1375628"/>
                  <a:pt x="2354232" y="1375628"/>
                </a:cubicBezTo>
                <a:cubicBezTo>
                  <a:pt x="2305224" y="1375628"/>
                  <a:pt x="2256499" y="1375628"/>
                  <a:pt x="2207491" y="1375628"/>
                </a:cubicBezTo>
                <a:cubicBezTo>
                  <a:pt x="2203525" y="1375628"/>
                  <a:pt x="2199276" y="1375344"/>
                  <a:pt x="2195026" y="1375628"/>
                </a:cubicBezTo>
                <a:cubicBezTo>
                  <a:pt x="2181429" y="1376194"/>
                  <a:pt x="2176613" y="1380160"/>
                  <a:pt x="2176896" y="1393758"/>
                </a:cubicBezTo>
                <a:cubicBezTo>
                  <a:pt x="2177179" y="1419253"/>
                  <a:pt x="2174913" y="1444466"/>
                  <a:pt x="2174630" y="1469961"/>
                </a:cubicBezTo>
                <a:cubicBezTo>
                  <a:pt x="2174347" y="1486392"/>
                  <a:pt x="2166415" y="1496023"/>
                  <a:pt x="2152250" y="1496873"/>
                </a:cubicBezTo>
                <a:cubicBezTo>
                  <a:pt x="2132421" y="1498006"/>
                  <a:pt x="2121656" y="1490358"/>
                  <a:pt x="2119106" y="1473077"/>
                </a:cubicBezTo>
                <a:cubicBezTo>
                  <a:pt x="2118256" y="1467978"/>
                  <a:pt x="2118823" y="1462879"/>
                  <a:pt x="2118256" y="1457780"/>
                </a:cubicBezTo>
                <a:cubicBezTo>
                  <a:pt x="2117123" y="1448715"/>
                  <a:pt x="2113157" y="1444749"/>
                  <a:pt x="2104092" y="1443616"/>
                </a:cubicBezTo>
                <a:cubicBezTo>
                  <a:pt x="2099560" y="1443049"/>
                  <a:pt x="2095027" y="1443333"/>
                  <a:pt x="2090494" y="1443333"/>
                </a:cubicBezTo>
                <a:cubicBezTo>
                  <a:pt x="2042619" y="1443333"/>
                  <a:pt x="1994744" y="1443333"/>
                  <a:pt x="1946870" y="1443333"/>
                </a:cubicBezTo>
                <a:cubicBezTo>
                  <a:pt x="1903244" y="1443049"/>
                  <a:pt x="1865567" y="1413304"/>
                  <a:pt x="1855652" y="1371095"/>
                </a:cubicBezTo>
                <a:cubicBezTo>
                  <a:pt x="1854519" y="1365996"/>
                  <a:pt x="1854236" y="1360897"/>
                  <a:pt x="1854236" y="1355798"/>
                </a:cubicBezTo>
                <a:cubicBezTo>
                  <a:pt x="1854236" y="1328886"/>
                  <a:pt x="1854236" y="1301690"/>
                  <a:pt x="1854236" y="1274779"/>
                </a:cubicBezTo>
                <a:cubicBezTo>
                  <a:pt x="1854236" y="1270246"/>
                  <a:pt x="1854519" y="1265714"/>
                  <a:pt x="1853669" y="1261181"/>
                </a:cubicBezTo>
                <a:cubicBezTo>
                  <a:pt x="1852253" y="1252116"/>
                  <a:pt x="1848287" y="1247300"/>
                  <a:pt x="1839222" y="1247017"/>
                </a:cubicBezTo>
                <a:cubicBezTo>
                  <a:pt x="1808910" y="1245884"/>
                  <a:pt x="1778316" y="1244467"/>
                  <a:pt x="1748004" y="1250416"/>
                </a:cubicBezTo>
                <a:cubicBezTo>
                  <a:pt x="1728741" y="1254382"/>
                  <a:pt x="1716843" y="1265997"/>
                  <a:pt x="1712877" y="1285543"/>
                </a:cubicBezTo>
                <a:cubicBezTo>
                  <a:pt x="1710611" y="1297725"/>
                  <a:pt x="1709761" y="1309906"/>
                  <a:pt x="1709761" y="1322087"/>
                </a:cubicBezTo>
                <a:cubicBezTo>
                  <a:pt x="1709761" y="1593756"/>
                  <a:pt x="1710044" y="1865426"/>
                  <a:pt x="1709478" y="2137095"/>
                </a:cubicBezTo>
                <a:cubicBezTo>
                  <a:pt x="1709194" y="2190069"/>
                  <a:pt x="1683415" y="2228879"/>
                  <a:pt x="1636107" y="2252675"/>
                </a:cubicBezTo>
                <a:cubicBezTo>
                  <a:pt x="1619110" y="2261457"/>
                  <a:pt x="1600413" y="2265139"/>
                  <a:pt x="1581150" y="2265139"/>
                </a:cubicBezTo>
                <a:cubicBezTo>
                  <a:pt x="1508063" y="2265139"/>
                  <a:pt x="1435259" y="2265139"/>
                  <a:pt x="1362171" y="2265139"/>
                </a:cubicBezTo>
                <a:cubicBezTo>
                  <a:pt x="1288234" y="2264856"/>
                  <a:pt x="1231294" y="2208199"/>
                  <a:pt x="1231294" y="2134263"/>
                </a:cubicBezTo>
                <a:cubicBezTo>
                  <a:pt x="1231294" y="1901970"/>
                  <a:pt x="1231294" y="1669960"/>
                  <a:pt x="1231294" y="1437667"/>
                </a:cubicBezTo>
                <a:cubicBezTo>
                  <a:pt x="1231294" y="1423503"/>
                  <a:pt x="1230444" y="1409338"/>
                  <a:pt x="1227328" y="1395458"/>
                </a:cubicBezTo>
                <a:cubicBezTo>
                  <a:pt x="1225062" y="1385259"/>
                  <a:pt x="1220529" y="1375911"/>
                  <a:pt x="1211748" y="1369679"/>
                </a:cubicBezTo>
                <a:cubicBezTo>
                  <a:pt x="1202966" y="1363446"/>
                  <a:pt x="1196450" y="1366279"/>
                  <a:pt x="1195034" y="1377044"/>
                </a:cubicBezTo>
                <a:cubicBezTo>
                  <a:pt x="1194467" y="1381010"/>
                  <a:pt x="1194751" y="1385259"/>
                  <a:pt x="1194751" y="1389508"/>
                </a:cubicBezTo>
                <a:cubicBezTo>
                  <a:pt x="1194751" y="1677608"/>
                  <a:pt x="1194751" y="1965708"/>
                  <a:pt x="1194751" y="2253808"/>
                </a:cubicBezTo>
                <a:cubicBezTo>
                  <a:pt x="1195034" y="2279870"/>
                  <a:pt x="1197017" y="2281853"/>
                  <a:pt x="1222796" y="2282136"/>
                </a:cubicBezTo>
                <a:cubicBezTo>
                  <a:pt x="1230728" y="2282136"/>
                  <a:pt x="1238943" y="2281570"/>
                  <a:pt x="1246875" y="2282986"/>
                </a:cubicBezTo>
                <a:cubicBezTo>
                  <a:pt x="1275770" y="2288085"/>
                  <a:pt x="1290784" y="2307349"/>
                  <a:pt x="1296733" y="2334261"/>
                </a:cubicBezTo>
                <a:cubicBezTo>
                  <a:pt x="1303248" y="2363723"/>
                  <a:pt x="1302965" y="2393467"/>
                  <a:pt x="1296733" y="2423212"/>
                </a:cubicBezTo>
                <a:cubicBezTo>
                  <a:pt x="1295599" y="2428028"/>
                  <a:pt x="1293900" y="2432560"/>
                  <a:pt x="1292200" y="2437093"/>
                </a:cubicBezTo>
                <a:cubicBezTo>
                  <a:pt x="1284552" y="2458906"/>
                  <a:pt x="1268971" y="2469954"/>
                  <a:pt x="1246025" y="2470521"/>
                </a:cubicBezTo>
                <a:cubicBezTo>
                  <a:pt x="848011" y="2470521"/>
                  <a:pt x="449713" y="2470521"/>
                  <a:pt x="51699" y="2470521"/>
                </a:cubicBezTo>
                <a:cubicBezTo>
                  <a:pt x="50566" y="2469954"/>
                  <a:pt x="49433" y="2469671"/>
                  <a:pt x="48017" y="2469671"/>
                </a:cubicBezTo>
                <a:cubicBezTo>
                  <a:pt x="22238" y="2467971"/>
                  <a:pt x="6657" y="2452674"/>
                  <a:pt x="3258" y="2426895"/>
                </a:cubicBezTo>
                <a:cubicBezTo>
                  <a:pt x="-992" y="2394034"/>
                  <a:pt x="-1275" y="2361173"/>
                  <a:pt x="3541" y="2328595"/>
                </a:cubicBezTo>
                <a:cubicBezTo>
                  <a:pt x="7224" y="2302250"/>
                  <a:pt x="26487" y="2284969"/>
                  <a:pt x="58215" y="2282420"/>
                </a:cubicBezTo>
                <a:cubicBezTo>
                  <a:pt x="67563" y="2281853"/>
                  <a:pt x="76912" y="2282703"/>
                  <a:pt x="86260" y="2282136"/>
                </a:cubicBezTo>
                <a:cubicBezTo>
                  <a:pt x="97591" y="2281287"/>
                  <a:pt x="101841" y="2277037"/>
                  <a:pt x="102691" y="2265989"/>
                </a:cubicBezTo>
                <a:cubicBezTo>
                  <a:pt x="103257" y="2259474"/>
                  <a:pt x="102974" y="2253242"/>
                  <a:pt x="102974" y="2246726"/>
                </a:cubicBezTo>
                <a:cubicBezTo>
                  <a:pt x="102974" y="1563162"/>
                  <a:pt x="102974" y="879597"/>
                  <a:pt x="103257" y="196033"/>
                </a:cubicBezTo>
                <a:cubicBezTo>
                  <a:pt x="103257" y="118413"/>
                  <a:pt x="141784" y="62039"/>
                  <a:pt x="206656" y="22096"/>
                </a:cubicBezTo>
                <a:cubicBezTo>
                  <a:pt x="233851" y="5382"/>
                  <a:pt x="264162" y="0"/>
                  <a:pt x="295607" y="0"/>
                </a:cubicBezTo>
                <a:close/>
              </a:path>
            </a:pathLst>
          </a:custGeom>
          <a:solidFill>
            <a:srgbClr val="1ED0A6"/>
          </a:solidFill>
          <a:ln w="7857"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DDE297B-8B30-4B42-A899-F1BCB785610B}"/>
              </a:ext>
            </a:extLst>
          </p:cNvPr>
          <p:cNvSpPr txBox="1"/>
          <p:nvPr/>
        </p:nvSpPr>
        <p:spPr>
          <a:xfrm>
            <a:off x="1285151" y="4728180"/>
            <a:ext cx="4716154" cy="646331"/>
          </a:xfrm>
          <a:prstGeom prst="rect">
            <a:avLst/>
          </a:prstGeom>
          <a:noFill/>
        </p:spPr>
        <p:txBody>
          <a:bodyPr wrap="square" rtlCol="0">
            <a:spAutoFit/>
          </a:bodyPr>
          <a:lstStyle/>
          <a:p>
            <a:r>
              <a:rPr lang="en-US" altLang="ko-KR"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Electric motors give instant torque, and smooth acceleration.</a:t>
            </a:r>
          </a:p>
        </p:txBody>
      </p:sp>
      <p:sp>
        <p:nvSpPr>
          <p:cNvPr id="23" name="Freeform: Shape 22">
            <a:extLst>
              <a:ext uri="{FF2B5EF4-FFF2-40B4-BE49-F238E27FC236}">
                <a16:creationId xmlns:a16="http://schemas.microsoft.com/office/drawing/2014/main" id="{570D5516-7C24-4AB6-86D8-E317CF724A6A}"/>
              </a:ext>
            </a:extLst>
          </p:cNvPr>
          <p:cNvSpPr/>
          <p:nvPr/>
        </p:nvSpPr>
        <p:spPr>
          <a:xfrm>
            <a:off x="276869" y="4575444"/>
            <a:ext cx="862163" cy="830997"/>
          </a:xfrm>
          <a:custGeom>
            <a:avLst/>
            <a:gdLst>
              <a:gd name="connsiteX0" fmla="*/ 901552 w 2409472"/>
              <a:gd name="connsiteY0" fmla="*/ 1804802 h 2470521"/>
              <a:gd name="connsiteX1" fmla="*/ 834980 w 2409472"/>
              <a:gd name="connsiteY1" fmla="*/ 1869107 h 2470521"/>
              <a:gd name="connsiteX2" fmla="*/ 899568 w 2409472"/>
              <a:gd name="connsiteY2" fmla="*/ 1935679 h 2470521"/>
              <a:gd name="connsiteX3" fmla="*/ 966140 w 2409472"/>
              <a:gd name="connsiteY3" fmla="*/ 1871091 h 2470521"/>
              <a:gd name="connsiteX4" fmla="*/ 901552 w 2409472"/>
              <a:gd name="connsiteY4" fmla="*/ 1804802 h 2470521"/>
              <a:gd name="connsiteX5" fmla="*/ 377193 w 2409472"/>
              <a:gd name="connsiteY5" fmla="*/ 1804802 h 2470521"/>
              <a:gd name="connsiteX6" fmla="*/ 312037 w 2409472"/>
              <a:gd name="connsiteY6" fmla="*/ 1870525 h 2470521"/>
              <a:gd name="connsiteX7" fmla="*/ 377760 w 2409472"/>
              <a:gd name="connsiteY7" fmla="*/ 1935680 h 2470521"/>
              <a:gd name="connsiteX8" fmla="*/ 443198 w 2409472"/>
              <a:gd name="connsiteY8" fmla="*/ 1869958 h 2470521"/>
              <a:gd name="connsiteX9" fmla="*/ 377193 w 2409472"/>
              <a:gd name="connsiteY9" fmla="*/ 1804802 h 2470521"/>
              <a:gd name="connsiteX10" fmla="*/ 604706 w 2409472"/>
              <a:gd name="connsiteY10" fmla="*/ 1605300 h 2470521"/>
              <a:gd name="connsiteX11" fmla="*/ 640647 w 2409472"/>
              <a:gd name="connsiteY11" fmla="*/ 1611602 h 2470521"/>
              <a:gd name="connsiteX12" fmla="*/ 734415 w 2409472"/>
              <a:gd name="connsiteY12" fmla="*/ 1650412 h 2470521"/>
              <a:gd name="connsiteX13" fmla="*/ 774924 w 2409472"/>
              <a:gd name="connsiteY13" fmla="*/ 1690922 h 2470521"/>
              <a:gd name="connsiteX14" fmla="*/ 779173 w 2409472"/>
              <a:gd name="connsiteY14" fmla="*/ 1701121 h 2470521"/>
              <a:gd name="connsiteX15" fmla="*/ 768692 w 2409472"/>
              <a:gd name="connsiteY15" fmla="*/ 1703103 h 2470521"/>
              <a:gd name="connsiteX16" fmla="*/ 668409 w 2409472"/>
              <a:gd name="connsiteY16" fmla="*/ 1703386 h 2470521"/>
              <a:gd name="connsiteX17" fmla="*/ 567277 w 2409472"/>
              <a:gd name="connsiteY17" fmla="*/ 1703386 h 2470521"/>
              <a:gd name="connsiteX18" fmla="*/ 554246 w 2409472"/>
              <a:gd name="connsiteY18" fmla="*/ 1694888 h 2470521"/>
              <a:gd name="connsiteX19" fmla="*/ 541782 w 2409472"/>
              <a:gd name="connsiteY19" fmla="*/ 1634266 h 2470521"/>
              <a:gd name="connsiteX20" fmla="*/ 568127 w 2409472"/>
              <a:gd name="connsiteY20" fmla="*/ 1605370 h 2470521"/>
              <a:gd name="connsiteX21" fmla="*/ 604706 w 2409472"/>
              <a:gd name="connsiteY21" fmla="*/ 1605300 h 2470521"/>
              <a:gd name="connsiteX22" fmla="*/ 432540 w 2409472"/>
              <a:gd name="connsiteY22" fmla="*/ 1518344 h 2470521"/>
              <a:gd name="connsiteX23" fmla="*/ 283709 w 2409472"/>
              <a:gd name="connsiteY23" fmla="*/ 1560612 h 2470521"/>
              <a:gd name="connsiteX24" fmla="*/ 204956 w 2409472"/>
              <a:gd name="connsiteY24" fmla="*/ 1670809 h 2470521"/>
              <a:gd name="connsiteX25" fmla="*/ 205240 w 2409472"/>
              <a:gd name="connsiteY25" fmla="*/ 1764010 h 2470521"/>
              <a:gd name="connsiteX26" fmla="*/ 211472 w 2409472"/>
              <a:gd name="connsiteY26" fmla="*/ 1849279 h 2470521"/>
              <a:gd name="connsiteX27" fmla="*/ 218837 w 2409472"/>
              <a:gd name="connsiteY27" fmla="*/ 1857494 h 2470521"/>
              <a:gd name="connsiteX28" fmla="*/ 282577 w 2409472"/>
              <a:gd name="connsiteY28" fmla="*/ 1857494 h 2470521"/>
              <a:gd name="connsiteX29" fmla="*/ 293624 w 2409472"/>
              <a:gd name="connsiteY29" fmla="*/ 1848996 h 2470521"/>
              <a:gd name="connsiteX30" fmla="*/ 376910 w 2409472"/>
              <a:gd name="connsiteY30" fmla="*/ 1783839 h 2470521"/>
              <a:gd name="connsiteX31" fmla="*/ 460762 w 2409472"/>
              <a:gd name="connsiteY31" fmla="*/ 1847862 h 2470521"/>
              <a:gd name="connsiteX32" fmla="*/ 474076 w 2409472"/>
              <a:gd name="connsiteY32" fmla="*/ 1857210 h 2470521"/>
              <a:gd name="connsiteX33" fmla="*/ 638948 w 2409472"/>
              <a:gd name="connsiteY33" fmla="*/ 1857210 h 2470521"/>
              <a:gd name="connsiteX34" fmla="*/ 803819 w 2409472"/>
              <a:gd name="connsiteY34" fmla="*/ 1857777 h 2470521"/>
              <a:gd name="connsiteX35" fmla="*/ 817417 w 2409472"/>
              <a:gd name="connsiteY35" fmla="*/ 1847296 h 2470521"/>
              <a:gd name="connsiteX36" fmla="*/ 899003 w 2409472"/>
              <a:gd name="connsiteY36" fmla="*/ 1784123 h 2470521"/>
              <a:gd name="connsiteX37" fmla="*/ 983989 w 2409472"/>
              <a:gd name="connsiteY37" fmla="*/ 1848145 h 2470521"/>
              <a:gd name="connsiteX38" fmla="*/ 992203 w 2409472"/>
              <a:gd name="connsiteY38" fmla="*/ 1857777 h 2470521"/>
              <a:gd name="connsiteX39" fmla="*/ 1080022 w 2409472"/>
              <a:gd name="connsiteY39" fmla="*/ 1857777 h 2470521"/>
              <a:gd name="connsiteX40" fmla="*/ 1087670 w 2409472"/>
              <a:gd name="connsiteY40" fmla="*/ 1852112 h 2470521"/>
              <a:gd name="connsiteX41" fmla="*/ 1093053 w 2409472"/>
              <a:gd name="connsiteY41" fmla="*/ 1764577 h 2470521"/>
              <a:gd name="connsiteX42" fmla="*/ 1009767 w 2409472"/>
              <a:gd name="connsiteY42" fmla="*/ 1689506 h 2470521"/>
              <a:gd name="connsiteX43" fmla="*/ 941496 w 2409472"/>
              <a:gd name="connsiteY43" fmla="*/ 1685823 h 2470521"/>
              <a:gd name="connsiteX44" fmla="*/ 834131 w 2409472"/>
              <a:gd name="connsiteY44" fmla="*/ 1662310 h 2470521"/>
              <a:gd name="connsiteX45" fmla="*/ 699004 w 2409472"/>
              <a:gd name="connsiteY45" fmla="*/ 1596305 h 2470521"/>
              <a:gd name="connsiteX46" fmla="*/ 485692 w 2409472"/>
              <a:gd name="connsiteY46" fmla="*/ 1522651 h 2470521"/>
              <a:gd name="connsiteX47" fmla="*/ 432540 w 2409472"/>
              <a:gd name="connsiteY47" fmla="*/ 1518344 h 2470521"/>
              <a:gd name="connsiteX48" fmla="*/ 353680 w 2409472"/>
              <a:gd name="connsiteY48" fmla="*/ 155240 h 2470521"/>
              <a:gd name="connsiteX49" fmla="*/ 251131 w 2409472"/>
              <a:gd name="connsiteY49" fmla="*/ 258355 h 2470521"/>
              <a:gd name="connsiteX50" fmla="*/ 251131 w 2409472"/>
              <a:gd name="connsiteY50" fmla="*/ 649004 h 2470521"/>
              <a:gd name="connsiteX51" fmla="*/ 251981 w 2409472"/>
              <a:gd name="connsiteY51" fmla="*/ 666284 h 2470521"/>
              <a:gd name="connsiteX52" fmla="*/ 352264 w 2409472"/>
              <a:gd name="connsiteY52" fmla="*/ 752403 h 2470521"/>
              <a:gd name="connsiteX53" fmla="*/ 648296 w 2409472"/>
              <a:gd name="connsiteY53" fmla="*/ 752403 h 2470521"/>
              <a:gd name="connsiteX54" fmla="*/ 944327 w 2409472"/>
              <a:gd name="connsiteY54" fmla="*/ 752403 h 2470521"/>
              <a:gd name="connsiteX55" fmla="*/ 1047443 w 2409472"/>
              <a:gd name="connsiteY55" fmla="*/ 648721 h 2470521"/>
              <a:gd name="connsiteX56" fmla="*/ 1047726 w 2409472"/>
              <a:gd name="connsiteY56" fmla="*/ 258072 h 2470521"/>
              <a:gd name="connsiteX57" fmla="*/ 944894 w 2409472"/>
              <a:gd name="connsiteY57" fmla="*/ 155240 h 2470521"/>
              <a:gd name="connsiteX58" fmla="*/ 353680 w 2409472"/>
              <a:gd name="connsiteY58" fmla="*/ 155240 h 2470521"/>
              <a:gd name="connsiteX59" fmla="*/ 295607 w 2409472"/>
              <a:gd name="connsiteY59" fmla="*/ 0 h 2470521"/>
              <a:gd name="connsiteX60" fmla="*/ 1002684 w 2409472"/>
              <a:gd name="connsiteY60" fmla="*/ 0 h 2470521"/>
              <a:gd name="connsiteX61" fmla="*/ 1169821 w 2409472"/>
              <a:gd name="connsiteY61" fmla="*/ 103399 h 2470521"/>
              <a:gd name="connsiteX62" fmla="*/ 1194467 w 2409472"/>
              <a:gd name="connsiteY62" fmla="*/ 204248 h 2470521"/>
              <a:gd name="connsiteX63" fmla="*/ 1194184 w 2409472"/>
              <a:gd name="connsiteY63" fmla="*/ 1228603 h 2470521"/>
              <a:gd name="connsiteX64" fmla="*/ 1194467 w 2409472"/>
              <a:gd name="connsiteY64" fmla="*/ 1245884 h 2470521"/>
              <a:gd name="connsiteX65" fmla="*/ 1211464 w 2409472"/>
              <a:gd name="connsiteY65" fmla="*/ 1263730 h 2470521"/>
              <a:gd name="connsiteX66" fmla="*/ 1281435 w 2409472"/>
              <a:gd name="connsiteY66" fmla="*/ 1293759 h 2470521"/>
              <a:gd name="connsiteX67" fmla="*/ 1325628 w 2409472"/>
              <a:gd name="connsiteY67" fmla="*/ 1386676 h 2470521"/>
              <a:gd name="connsiteX68" fmla="*/ 1327611 w 2409472"/>
              <a:gd name="connsiteY68" fmla="*/ 2103384 h 2470521"/>
              <a:gd name="connsiteX69" fmla="*/ 1331010 w 2409472"/>
              <a:gd name="connsiteY69" fmla="*/ 2134829 h 2470521"/>
              <a:gd name="connsiteX70" fmla="*/ 1359622 w 2409472"/>
              <a:gd name="connsiteY70" fmla="*/ 2164574 h 2470521"/>
              <a:gd name="connsiteX71" fmla="*/ 1389083 w 2409472"/>
              <a:gd name="connsiteY71" fmla="*/ 2168823 h 2470521"/>
              <a:gd name="connsiteX72" fmla="*/ 1553105 w 2409472"/>
              <a:gd name="connsiteY72" fmla="*/ 2168823 h 2470521"/>
              <a:gd name="connsiteX73" fmla="*/ 1555088 w 2409472"/>
              <a:gd name="connsiteY73" fmla="*/ 2168823 h 2470521"/>
              <a:gd name="connsiteX74" fmla="*/ 1613444 w 2409472"/>
              <a:gd name="connsiteY74" fmla="*/ 2112733 h 2470521"/>
              <a:gd name="connsiteX75" fmla="*/ 1615144 w 2409472"/>
              <a:gd name="connsiteY75" fmla="*/ 2047294 h 2470521"/>
              <a:gd name="connsiteX76" fmla="*/ 1614577 w 2409472"/>
              <a:gd name="connsiteY76" fmla="*/ 1281294 h 2470521"/>
              <a:gd name="connsiteX77" fmla="*/ 1716560 w 2409472"/>
              <a:gd name="connsiteY77" fmla="*/ 1154666 h 2470521"/>
              <a:gd name="connsiteX78" fmla="*/ 1738656 w 2409472"/>
              <a:gd name="connsiteY78" fmla="*/ 1152116 h 2470521"/>
              <a:gd name="connsiteX79" fmla="*/ 1831290 w 2409472"/>
              <a:gd name="connsiteY79" fmla="*/ 1152116 h 2470521"/>
              <a:gd name="connsiteX80" fmla="*/ 1854519 w 2409472"/>
              <a:gd name="connsiteY80" fmla="*/ 1128887 h 2470521"/>
              <a:gd name="connsiteX81" fmla="*/ 1854519 w 2409472"/>
              <a:gd name="connsiteY81" fmla="*/ 1054667 h 2470521"/>
              <a:gd name="connsiteX82" fmla="*/ 1941771 w 2409472"/>
              <a:gd name="connsiteY82" fmla="*/ 967132 h 2470521"/>
              <a:gd name="connsiteX83" fmla="*/ 2088512 w 2409472"/>
              <a:gd name="connsiteY83" fmla="*/ 967132 h 2470521"/>
              <a:gd name="connsiteX84" fmla="*/ 2102109 w 2409472"/>
              <a:gd name="connsiteY84" fmla="*/ 966849 h 2470521"/>
              <a:gd name="connsiteX85" fmla="*/ 2118823 w 2409472"/>
              <a:gd name="connsiteY85" fmla="*/ 950135 h 2470521"/>
              <a:gd name="connsiteX86" fmla="*/ 2120806 w 2409472"/>
              <a:gd name="connsiteY86" fmla="*/ 930872 h 2470521"/>
              <a:gd name="connsiteX87" fmla="*/ 2144035 w 2409472"/>
              <a:gd name="connsiteY87" fmla="*/ 913025 h 2470521"/>
              <a:gd name="connsiteX88" fmla="*/ 2167548 w 2409472"/>
              <a:gd name="connsiteY88" fmla="*/ 918690 h 2470521"/>
              <a:gd name="connsiteX89" fmla="*/ 2175196 w 2409472"/>
              <a:gd name="connsiteY89" fmla="*/ 936821 h 2470521"/>
              <a:gd name="connsiteX90" fmla="*/ 2177179 w 2409472"/>
              <a:gd name="connsiteY90" fmla="*/ 1011891 h 2470521"/>
              <a:gd name="connsiteX91" fmla="*/ 2200125 w 2409472"/>
              <a:gd name="connsiteY91" fmla="*/ 1034270 h 2470521"/>
              <a:gd name="connsiteX92" fmla="*/ 2357348 w 2409472"/>
              <a:gd name="connsiteY92" fmla="*/ 1034270 h 2470521"/>
              <a:gd name="connsiteX93" fmla="*/ 2400124 w 2409472"/>
              <a:gd name="connsiteY93" fmla="*/ 1052684 h 2470521"/>
              <a:gd name="connsiteX94" fmla="*/ 2409472 w 2409472"/>
              <a:gd name="connsiteY94" fmla="*/ 1079596 h 2470521"/>
              <a:gd name="connsiteX95" fmla="*/ 2409472 w 2409472"/>
              <a:gd name="connsiteY95" fmla="*/ 1098859 h 2470521"/>
              <a:gd name="connsiteX96" fmla="*/ 2382277 w 2409472"/>
              <a:gd name="connsiteY96" fmla="*/ 1138236 h 2470521"/>
              <a:gd name="connsiteX97" fmla="*/ 2361597 w 2409472"/>
              <a:gd name="connsiteY97" fmla="*/ 1142202 h 2470521"/>
              <a:gd name="connsiteX98" fmla="*/ 2206358 w 2409472"/>
              <a:gd name="connsiteY98" fmla="*/ 1142202 h 2470521"/>
              <a:gd name="connsiteX99" fmla="*/ 2193893 w 2409472"/>
              <a:gd name="connsiteY99" fmla="*/ 1142485 h 2470521"/>
              <a:gd name="connsiteX100" fmla="*/ 2176896 w 2409472"/>
              <a:gd name="connsiteY100" fmla="*/ 1159199 h 2470521"/>
              <a:gd name="connsiteX101" fmla="*/ 2176896 w 2409472"/>
              <a:gd name="connsiteY101" fmla="*/ 1247866 h 2470521"/>
              <a:gd name="connsiteX102" fmla="*/ 2196726 w 2409472"/>
              <a:gd name="connsiteY102" fmla="*/ 1265430 h 2470521"/>
              <a:gd name="connsiteX103" fmla="*/ 2349983 w 2409472"/>
              <a:gd name="connsiteY103" fmla="*/ 1265430 h 2470521"/>
              <a:gd name="connsiteX104" fmla="*/ 2370096 w 2409472"/>
              <a:gd name="connsiteY104" fmla="*/ 1267413 h 2470521"/>
              <a:gd name="connsiteX105" fmla="*/ 2397291 w 2409472"/>
              <a:gd name="connsiteY105" fmla="*/ 1281577 h 2470521"/>
              <a:gd name="connsiteX106" fmla="*/ 2409189 w 2409472"/>
              <a:gd name="connsiteY106" fmla="*/ 1311039 h 2470521"/>
              <a:gd name="connsiteX107" fmla="*/ 2409189 w 2409472"/>
              <a:gd name="connsiteY107" fmla="*/ 1330302 h 2470521"/>
              <a:gd name="connsiteX108" fmla="*/ 2354232 w 2409472"/>
              <a:gd name="connsiteY108" fmla="*/ 1375628 h 2470521"/>
              <a:gd name="connsiteX109" fmla="*/ 2207491 w 2409472"/>
              <a:gd name="connsiteY109" fmla="*/ 1375628 h 2470521"/>
              <a:gd name="connsiteX110" fmla="*/ 2195026 w 2409472"/>
              <a:gd name="connsiteY110" fmla="*/ 1375628 h 2470521"/>
              <a:gd name="connsiteX111" fmla="*/ 2176896 w 2409472"/>
              <a:gd name="connsiteY111" fmla="*/ 1393758 h 2470521"/>
              <a:gd name="connsiteX112" fmla="*/ 2174630 w 2409472"/>
              <a:gd name="connsiteY112" fmla="*/ 1469961 h 2470521"/>
              <a:gd name="connsiteX113" fmla="*/ 2152250 w 2409472"/>
              <a:gd name="connsiteY113" fmla="*/ 1496873 h 2470521"/>
              <a:gd name="connsiteX114" fmla="*/ 2119106 w 2409472"/>
              <a:gd name="connsiteY114" fmla="*/ 1473077 h 2470521"/>
              <a:gd name="connsiteX115" fmla="*/ 2118256 w 2409472"/>
              <a:gd name="connsiteY115" fmla="*/ 1457780 h 2470521"/>
              <a:gd name="connsiteX116" fmla="*/ 2104092 w 2409472"/>
              <a:gd name="connsiteY116" fmla="*/ 1443616 h 2470521"/>
              <a:gd name="connsiteX117" fmla="*/ 2090494 w 2409472"/>
              <a:gd name="connsiteY117" fmla="*/ 1443333 h 2470521"/>
              <a:gd name="connsiteX118" fmla="*/ 1946870 w 2409472"/>
              <a:gd name="connsiteY118" fmla="*/ 1443333 h 2470521"/>
              <a:gd name="connsiteX119" fmla="*/ 1855652 w 2409472"/>
              <a:gd name="connsiteY119" fmla="*/ 1371095 h 2470521"/>
              <a:gd name="connsiteX120" fmla="*/ 1854236 w 2409472"/>
              <a:gd name="connsiteY120" fmla="*/ 1355798 h 2470521"/>
              <a:gd name="connsiteX121" fmla="*/ 1854236 w 2409472"/>
              <a:gd name="connsiteY121" fmla="*/ 1274779 h 2470521"/>
              <a:gd name="connsiteX122" fmla="*/ 1853669 w 2409472"/>
              <a:gd name="connsiteY122" fmla="*/ 1261181 h 2470521"/>
              <a:gd name="connsiteX123" fmla="*/ 1839222 w 2409472"/>
              <a:gd name="connsiteY123" fmla="*/ 1247017 h 2470521"/>
              <a:gd name="connsiteX124" fmla="*/ 1748004 w 2409472"/>
              <a:gd name="connsiteY124" fmla="*/ 1250416 h 2470521"/>
              <a:gd name="connsiteX125" fmla="*/ 1712877 w 2409472"/>
              <a:gd name="connsiteY125" fmla="*/ 1285543 h 2470521"/>
              <a:gd name="connsiteX126" fmla="*/ 1709761 w 2409472"/>
              <a:gd name="connsiteY126" fmla="*/ 1322087 h 2470521"/>
              <a:gd name="connsiteX127" fmla="*/ 1709478 w 2409472"/>
              <a:gd name="connsiteY127" fmla="*/ 2137095 h 2470521"/>
              <a:gd name="connsiteX128" fmla="*/ 1636107 w 2409472"/>
              <a:gd name="connsiteY128" fmla="*/ 2252675 h 2470521"/>
              <a:gd name="connsiteX129" fmla="*/ 1581150 w 2409472"/>
              <a:gd name="connsiteY129" fmla="*/ 2265139 h 2470521"/>
              <a:gd name="connsiteX130" fmla="*/ 1362171 w 2409472"/>
              <a:gd name="connsiteY130" fmla="*/ 2265139 h 2470521"/>
              <a:gd name="connsiteX131" fmla="*/ 1231294 w 2409472"/>
              <a:gd name="connsiteY131" fmla="*/ 2134263 h 2470521"/>
              <a:gd name="connsiteX132" fmla="*/ 1231294 w 2409472"/>
              <a:gd name="connsiteY132" fmla="*/ 1437667 h 2470521"/>
              <a:gd name="connsiteX133" fmla="*/ 1227328 w 2409472"/>
              <a:gd name="connsiteY133" fmla="*/ 1395458 h 2470521"/>
              <a:gd name="connsiteX134" fmla="*/ 1211748 w 2409472"/>
              <a:gd name="connsiteY134" fmla="*/ 1369679 h 2470521"/>
              <a:gd name="connsiteX135" fmla="*/ 1195034 w 2409472"/>
              <a:gd name="connsiteY135" fmla="*/ 1377044 h 2470521"/>
              <a:gd name="connsiteX136" fmla="*/ 1194751 w 2409472"/>
              <a:gd name="connsiteY136" fmla="*/ 1389508 h 2470521"/>
              <a:gd name="connsiteX137" fmla="*/ 1194751 w 2409472"/>
              <a:gd name="connsiteY137" fmla="*/ 2253808 h 2470521"/>
              <a:gd name="connsiteX138" fmla="*/ 1222796 w 2409472"/>
              <a:gd name="connsiteY138" fmla="*/ 2282136 h 2470521"/>
              <a:gd name="connsiteX139" fmla="*/ 1246875 w 2409472"/>
              <a:gd name="connsiteY139" fmla="*/ 2282986 h 2470521"/>
              <a:gd name="connsiteX140" fmla="*/ 1296733 w 2409472"/>
              <a:gd name="connsiteY140" fmla="*/ 2334261 h 2470521"/>
              <a:gd name="connsiteX141" fmla="*/ 1296733 w 2409472"/>
              <a:gd name="connsiteY141" fmla="*/ 2423212 h 2470521"/>
              <a:gd name="connsiteX142" fmla="*/ 1292200 w 2409472"/>
              <a:gd name="connsiteY142" fmla="*/ 2437093 h 2470521"/>
              <a:gd name="connsiteX143" fmla="*/ 1246025 w 2409472"/>
              <a:gd name="connsiteY143" fmla="*/ 2470521 h 2470521"/>
              <a:gd name="connsiteX144" fmla="*/ 51699 w 2409472"/>
              <a:gd name="connsiteY144" fmla="*/ 2470521 h 2470521"/>
              <a:gd name="connsiteX145" fmla="*/ 48017 w 2409472"/>
              <a:gd name="connsiteY145" fmla="*/ 2469671 h 2470521"/>
              <a:gd name="connsiteX146" fmla="*/ 3258 w 2409472"/>
              <a:gd name="connsiteY146" fmla="*/ 2426895 h 2470521"/>
              <a:gd name="connsiteX147" fmla="*/ 3541 w 2409472"/>
              <a:gd name="connsiteY147" fmla="*/ 2328595 h 2470521"/>
              <a:gd name="connsiteX148" fmla="*/ 58215 w 2409472"/>
              <a:gd name="connsiteY148" fmla="*/ 2282420 h 2470521"/>
              <a:gd name="connsiteX149" fmla="*/ 86260 w 2409472"/>
              <a:gd name="connsiteY149" fmla="*/ 2282136 h 2470521"/>
              <a:gd name="connsiteX150" fmla="*/ 102691 w 2409472"/>
              <a:gd name="connsiteY150" fmla="*/ 2265989 h 2470521"/>
              <a:gd name="connsiteX151" fmla="*/ 102974 w 2409472"/>
              <a:gd name="connsiteY151" fmla="*/ 2246726 h 2470521"/>
              <a:gd name="connsiteX152" fmla="*/ 103257 w 2409472"/>
              <a:gd name="connsiteY152" fmla="*/ 196033 h 2470521"/>
              <a:gd name="connsiteX153" fmla="*/ 206656 w 2409472"/>
              <a:gd name="connsiteY153" fmla="*/ 22096 h 2470521"/>
              <a:gd name="connsiteX154" fmla="*/ 295607 w 2409472"/>
              <a:gd name="connsiteY154" fmla="*/ 0 h 24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09472" h="2470521">
                <a:moveTo>
                  <a:pt x="901552" y="1804802"/>
                </a:moveTo>
                <a:cubicBezTo>
                  <a:pt x="865008" y="1804519"/>
                  <a:pt x="835547" y="1833414"/>
                  <a:pt x="834980" y="1869107"/>
                </a:cubicBezTo>
                <a:cubicBezTo>
                  <a:pt x="834696" y="1905368"/>
                  <a:pt x="863592" y="1935396"/>
                  <a:pt x="899568" y="1935679"/>
                </a:cubicBezTo>
                <a:cubicBezTo>
                  <a:pt x="935546" y="1936246"/>
                  <a:pt x="965574" y="1907068"/>
                  <a:pt x="966140" y="1871091"/>
                </a:cubicBezTo>
                <a:cubicBezTo>
                  <a:pt x="966707" y="1835113"/>
                  <a:pt x="937529" y="1805085"/>
                  <a:pt x="901552" y="1804802"/>
                </a:cubicBezTo>
                <a:close/>
                <a:moveTo>
                  <a:pt x="377193" y="1804802"/>
                </a:moveTo>
                <a:cubicBezTo>
                  <a:pt x="340933" y="1804802"/>
                  <a:pt x="312037" y="1833981"/>
                  <a:pt x="312037" y="1870525"/>
                </a:cubicBezTo>
                <a:cubicBezTo>
                  <a:pt x="312037" y="1906785"/>
                  <a:pt x="341499" y="1936246"/>
                  <a:pt x="377760" y="1935680"/>
                </a:cubicBezTo>
                <a:cubicBezTo>
                  <a:pt x="413452" y="1935680"/>
                  <a:pt x="443481" y="1905652"/>
                  <a:pt x="443198" y="1869958"/>
                </a:cubicBezTo>
                <a:cubicBezTo>
                  <a:pt x="442914" y="1833981"/>
                  <a:pt x="413452" y="1804802"/>
                  <a:pt x="377193" y="1804802"/>
                </a:cubicBezTo>
                <a:close/>
                <a:moveTo>
                  <a:pt x="604706" y="1605300"/>
                </a:moveTo>
                <a:cubicBezTo>
                  <a:pt x="616781" y="1606645"/>
                  <a:pt x="628749" y="1609053"/>
                  <a:pt x="640647" y="1611602"/>
                </a:cubicBezTo>
                <a:cubicBezTo>
                  <a:pt x="674075" y="1618968"/>
                  <a:pt x="705803" y="1630866"/>
                  <a:pt x="734415" y="1650412"/>
                </a:cubicBezTo>
                <a:cubicBezTo>
                  <a:pt x="750562" y="1661461"/>
                  <a:pt x="764442" y="1674492"/>
                  <a:pt x="774924" y="1690922"/>
                </a:cubicBezTo>
                <a:cubicBezTo>
                  <a:pt x="776907" y="1694038"/>
                  <a:pt x="780873" y="1697437"/>
                  <a:pt x="779173" y="1701121"/>
                </a:cubicBezTo>
                <a:cubicBezTo>
                  <a:pt x="777474" y="1705086"/>
                  <a:pt x="772375" y="1703103"/>
                  <a:pt x="768692" y="1703103"/>
                </a:cubicBezTo>
                <a:cubicBezTo>
                  <a:pt x="734981" y="1703386"/>
                  <a:pt x="701837" y="1703386"/>
                  <a:pt x="668409" y="1703386"/>
                </a:cubicBezTo>
                <a:cubicBezTo>
                  <a:pt x="634698" y="1703386"/>
                  <a:pt x="600987" y="1703103"/>
                  <a:pt x="567277" y="1703386"/>
                </a:cubicBezTo>
                <a:cubicBezTo>
                  <a:pt x="560478" y="1703386"/>
                  <a:pt x="556795" y="1701404"/>
                  <a:pt x="554246" y="1694888"/>
                </a:cubicBezTo>
                <a:cubicBezTo>
                  <a:pt x="546597" y="1675341"/>
                  <a:pt x="540081" y="1655512"/>
                  <a:pt x="541782" y="1634266"/>
                </a:cubicBezTo>
                <a:cubicBezTo>
                  <a:pt x="542914" y="1616418"/>
                  <a:pt x="550563" y="1607920"/>
                  <a:pt x="568127" y="1605370"/>
                </a:cubicBezTo>
                <a:cubicBezTo>
                  <a:pt x="580450" y="1603671"/>
                  <a:pt x="592631" y="1603954"/>
                  <a:pt x="604706" y="1605300"/>
                </a:cubicBezTo>
                <a:close/>
                <a:moveTo>
                  <a:pt x="432540" y="1518344"/>
                </a:moveTo>
                <a:cubicBezTo>
                  <a:pt x="380221" y="1518330"/>
                  <a:pt x="330451" y="1531504"/>
                  <a:pt x="283709" y="1560612"/>
                </a:cubicBezTo>
                <a:cubicBezTo>
                  <a:pt x="242066" y="1586390"/>
                  <a:pt x="213738" y="1621801"/>
                  <a:pt x="204956" y="1670809"/>
                </a:cubicBezTo>
                <a:cubicBezTo>
                  <a:pt x="199291" y="1701971"/>
                  <a:pt x="201557" y="1732849"/>
                  <a:pt x="205240" y="1764010"/>
                </a:cubicBezTo>
                <a:cubicBezTo>
                  <a:pt x="208639" y="1792338"/>
                  <a:pt x="214304" y="1820383"/>
                  <a:pt x="211472" y="1849279"/>
                </a:cubicBezTo>
                <a:cubicBezTo>
                  <a:pt x="210622" y="1856078"/>
                  <a:pt x="212605" y="1857494"/>
                  <a:pt x="218837" y="1857494"/>
                </a:cubicBezTo>
                <a:cubicBezTo>
                  <a:pt x="240084" y="1857210"/>
                  <a:pt x="261330" y="1857210"/>
                  <a:pt x="282577" y="1857494"/>
                </a:cubicBezTo>
                <a:cubicBezTo>
                  <a:pt x="289092" y="1857494"/>
                  <a:pt x="291925" y="1855794"/>
                  <a:pt x="293624" y="1848996"/>
                </a:cubicBezTo>
                <a:cubicBezTo>
                  <a:pt x="303823" y="1809902"/>
                  <a:pt x="337533" y="1783839"/>
                  <a:pt x="376910" y="1783839"/>
                </a:cubicBezTo>
                <a:cubicBezTo>
                  <a:pt x="416569" y="1783556"/>
                  <a:pt x="450564" y="1809053"/>
                  <a:pt x="460762" y="1847862"/>
                </a:cubicBezTo>
                <a:cubicBezTo>
                  <a:pt x="463028" y="1856078"/>
                  <a:pt x="466711" y="1857210"/>
                  <a:pt x="474076" y="1857210"/>
                </a:cubicBezTo>
                <a:cubicBezTo>
                  <a:pt x="529034" y="1857210"/>
                  <a:pt x="583991" y="1857210"/>
                  <a:pt x="638948" y="1857210"/>
                </a:cubicBezTo>
                <a:cubicBezTo>
                  <a:pt x="693905" y="1857210"/>
                  <a:pt x="748862" y="1857210"/>
                  <a:pt x="803819" y="1857777"/>
                </a:cubicBezTo>
                <a:cubicBezTo>
                  <a:pt x="811752" y="1857777"/>
                  <a:pt x="815151" y="1855511"/>
                  <a:pt x="817417" y="1847296"/>
                </a:cubicBezTo>
                <a:cubicBezTo>
                  <a:pt x="827616" y="1809902"/>
                  <a:pt x="861043" y="1784407"/>
                  <a:pt x="899003" y="1784123"/>
                </a:cubicBezTo>
                <a:cubicBezTo>
                  <a:pt x="939229" y="1783556"/>
                  <a:pt x="972940" y="1809336"/>
                  <a:pt x="983989" y="1848145"/>
                </a:cubicBezTo>
                <a:cubicBezTo>
                  <a:pt x="985122" y="1852395"/>
                  <a:pt x="984838" y="1857777"/>
                  <a:pt x="992203" y="1857777"/>
                </a:cubicBezTo>
                <a:cubicBezTo>
                  <a:pt x="1021382" y="1857494"/>
                  <a:pt x="1050843" y="1857777"/>
                  <a:pt x="1080022" y="1857777"/>
                </a:cubicBezTo>
                <a:cubicBezTo>
                  <a:pt x="1084271" y="1857777"/>
                  <a:pt x="1086537" y="1856078"/>
                  <a:pt x="1087670" y="1852112"/>
                </a:cubicBezTo>
                <a:cubicBezTo>
                  <a:pt x="1095602" y="1823499"/>
                  <a:pt x="1099568" y="1794038"/>
                  <a:pt x="1093053" y="1764577"/>
                </a:cubicBezTo>
                <a:cubicBezTo>
                  <a:pt x="1085121" y="1729733"/>
                  <a:pt x="1060192" y="1694038"/>
                  <a:pt x="1009767" y="1689506"/>
                </a:cubicBezTo>
                <a:cubicBezTo>
                  <a:pt x="987105" y="1687523"/>
                  <a:pt x="964441" y="1685540"/>
                  <a:pt x="941496" y="1685823"/>
                </a:cubicBezTo>
                <a:cubicBezTo>
                  <a:pt x="903819" y="1686390"/>
                  <a:pt x="868408" y="1678175"/>
                  <a:pt x="834131" y="1662310"/>
                </a:cubicBezTo>
                <a:cubicBezTo>
                  <a:pt x="788522" y="1641064"/>
                  <a:pt x="744330" y="1617834"/>
                  <a:pt x="699004" y="1596305"/>
                </a:cubicBezTo>
                <a:cubicBezTo>
                  <a:pt x="630733" y="1563728"/>
                  <a:pt x="561328" y="1534266"/>
                  <a:pt x="485692" y="1522651"/>
                </a:cubicBezTo>
                <a:cubicBezTo>
                  <a:pt x="467702" y="1519818"/>
                  <a:pt x="449979" y="1518349"/>
                  <a:pt x="432540" y="1518344"/>
                </a:cubicBezTo>
                <a:close/>
                <a:moveTo>
                  <a:pt x="353680" y="155240"/>
                </a:moveTo>
                <a:cubicBezTo>
                  <a:pt x="293907" y="155240"/>
                  <a:pt x="251131" y="198299"/>
                  <a:pt x="251131" y="258355"/>
                </a:cubicBezTo>
                <a:cubicBezTo>
                  <a:pt x="251131" y="388666"/>
                  <a:pt x="251131" y="518693"/>
                  <a:pt x="251131" y="649004"/>
                </a:cubicBezTo>
                <a:cubicBezTo>
                  <a:pt x="251131" y="654670"/>
                  <a:pt x="251131" y="660619"/>
                  <a:pt x="251981" y="666284"/>
                </a:cubicBezTo>
                <a:cubicBezTo>
                  <a:pt x="259913" y="717559"/>
                  <a:pt x="300423" y="752403"/>
                  <a:pt x="352264" y="752403"/>
                </a:cubicBezTo>
                <a:cubicBezTo>
                  <a:pt x="450847" y="752403"/>
                  <a:pt x="549713" y="752403"/>
                  <a:pt x="648296" y="752403"/>
                </a:cubicBezTo>
                <a:cubicBezTo>
                  <a:pt x="746878" y="752403"/>
                  <a:pt x="845744" y="752403"/>
                  <a:pt x="944327" y="752403"/>
                </a:cubicBezTo>
                <a:cubicBezTo>
                  <a:pt x="1004383" y="752119"/>
                  <a:pt x="1047443" y="709060"/>
                  <a:pt x="1047443" y="648721"/>
                </a:cubicBezTo>
                <a:cubicBezTo>
                  <a:pt x="1047443" y="518693"/>
                  <a:pt x="1047443" y="388383"/>
                  <a:pt x="1047726" y="258072"/>
                </a:cubicBezTo>
                <a:cubicBezTo>
                  <a:pt x="1047726" y="198299"/>
                  <a:pt x="1004667" y="155240"/>
                  <a:pt x="944894" y="155240"/>
                </a:cubicBezTo>
                <a:cubicBezTo>
                  <a:pt x="747728" y="154957"/>
                  <a:pt x="550846" y="154957"/>
                  <a:pt x="353680" y="155240"/>
                </a:cubicBezTo>
                <a:close/>
                <a:moveTo>
                  <a:pt x="295607" y="0"/>
                </a:moveTo>
                <a:cubicBezTo>
                  <a:pt x="531299" y="0"/>
                  <a:pt x="766992" y="0"/>
                  <a:pt x="1002684" y="0"/>
                </a:cubicBezTo>
                <a:cubicBezTo>
                  <a:pt x="1079737" y="0"/>
                  <a:pt x="1133278" y="38810"/>
                  <a:pt x="1169821" y="103399"/>
                </a:cubicBezTo>
                <a:cubicBezTo>
                  <a:pt x="1187668" y="134560"/>
                  <a:pt x="1194467" y="168271"/>
                  <a:pt x="1194467" y="204248"/>
                </a:cubicBezTo>
                <a:cubicBezTo>
                  <a:pt x="1193901" y="545605"/>
                  <a:pt x="1194184" y="887246"/>
                  <a:pt x="1194184" y="1228603"/>
                </a:cubicBezTo>
                <a:cubicBezTo>
                  <a:pt x="1194184" y="1234269"/>
                  <a:pt x="1194184" y="1240218"/>
                  <a:pt x="1194467" y="1245884"/>
                </a:cubicBezTo>
                <a:cubicBezTo>
                  <a:pt x="1195317" y="1258348"/>
                  <a:pt x="1199000" y="1262031"/>
                  <a:pt x="1211464" y="1263730"/>
                </a:cubicBezTo>
                <a:cubicBezTo>
                  <a:pt x="1237810" y="1267130"/>
                  <a:pt x="1261605" y="1276195"/>
                  <a:pt x="1281435" y="1293759"/>
                </a:cubicBezTo>
                <a:cubicBezTo>
                  <a:pt x="1309480" y="1318404"/>
                  <a:pt x="1325061" y="1348999"/>
                  <a:pt x="1325628" y="1386676"/>
                </a:cubicBezTo>
                <a:cubicBezTo>
                  <a:pt x="1329877" y="1625768"/>
                  <a:pt x="1326761" y="1864576"/>
                  <a:pt x="1327611" y="2103384"/>
                </a:cubicBezTo>
                <a:cubicBezTo>
                  <a:pt x="1327611" y="2113866"/>
                  <a:pt x="1328177" y="2124347"/>
                  <a:pt x="1331010" y="2134829"/>
                </a:cubicBezTo>
                <a:cubicBezTo>
                  <a:pt x="1334976" y="2150126"/>
                  <a:pt x="1344325" y="2160041"/>
                  <a:pt x="1359622" y="2164574"/>
                </a:cubicBezTo>
                <a:cubicBezTo>
                  <a:pt x="1369253" y="2167407"/>
                  <a:pt x="1379168" y="2168823"/>
                  <a:pt x="1389083" y="2168823"/>
                </a:cubicBezTo>
                <a:cubicBezTo>
                  <a:pt x="1443757" y="2168823"/>
                  <a:pt x="1498431" y="2168823"/>
                  <a:pt x="1553105" y="2168823"/>
                </a:cubicBezTo>
                <a:cubicBezTo>
                  <a:pt x="1553671" y="2168823"/>
                  <a:pt x="1554521" y="2168823"/>
                  <a:pt x="1555088" y="2168823"/>
                </a:cubicBezTo>
                <a:cubicBezTo>
                  <a:pt x="1595031" y="2167973"/>
                  <a:pt x="1610328" y="2152676"/>
                  <a:pt x="1613444" y="2112733"/>
                </a:cubicBezTo>
                <a:cubicBezTo>
                  <a:pt x="1615144" y="2090920"/>
                  <a:pt x="1615144" y="2069107"/>
                  <a:pt x="1615144" y="2047294"/>
                </a:cubicBezTo>
                <a:cubicBezTo>
                  <a:pt x="1615144" y="1791772"/>
                  <a:pt x="1615711" y="1536533"/>
                  <a:pt x="1614577" y="1281294"/>
                </a:cubicBezTo>
                <a:cubicBezTo>
                  <a:pt x="1614294" y="1225487"/>
                  <a:pt x="1654520" y="1166847"/>
                  <a:pt x="1716560" y="1154666"/>
                </a:cubicBezTo>
                <a:cubicBezTo>
                  <a:pt x="1723925" y="1153250"/>
                  <a:pt x="1731290" y="1152116"/>
                  <a:pt x="1738656" y="1152116"/>
                </a:cubicBezTo>
                <a:cubicBezTo>
                  <a:pt x="1769534" y="1152116"/>
                  <a:pt x="1800412" y="1152400"/>
                  <a:pt x="1831290" y="1152116"/>
                </a:cubicBezTo>
                <a:cubicBezTo>
                  <a:pt x="1850553" y="1152116"/>
                  <a:pt x="1854236" y="1148150"/>
                  <a:pt x="1854519" y="1128887"/>
                </a:cubicBezTo>
                <a:cubicBezTo>
                  <a:pt x="1854519" y="1104242"/>
                  <a:pt x="1854519" y="1079313"/>
                  <a:pt x="1854519" y="1054667"/>
                </a:cubicBezTo>
                <a:cubicBezTo>
                  <a:pt x="1854802" y="1009341"/>
                  <a:pt x="1896728" y="967132"/>
                  <a:pt x="1941771" y="967132"/>
                </a:cubicBezTo>
                <a:cubicBezTo>
                  <a:pt x="1990779" y="967132"/>
                  <a:pt x="2039503" y="967132"/>
                  <a:pt x="2088512" y="967132"/>
                </a:cubicBezTo>
                <a:cubicBezTo>
                  <a:pt x="2093044" y="967132"/>
                  <a:pt x="2097577" y="967132"/>
                  <a:pt x="2102109" y="966849"/>
                </a:cubicBezTo>
                <a:cubicBezTo>
                  <a:pt x="2113724" y="965999"/>
                  <a:pt x="2117973" y="962033"/>
                  <a:pt x="2118823" y="950135"/>
                </a:cubicBezTo>
                <a:cubicBezTo>
                  <a:pt x="2119390" y="943620"/>
                  <a:pt x="2118823" y="937104"/>
                  <a:pt x="2120806" y="930872"/>
                </a:cubicBezTo>
                <a:cubicBezTo>
                  <a:pt x="2124489" y="919257"/>
                  <a:pt x="2131854" y="913025"/>
                  <a:pt x="2144035" y="913025"/>
                </a:cubicBezTo>
                <a:cubicBezTo>
                  <a:pt x="2152250" y="913025"/>
                  <a:pt x="2160749" y="911325"/>
                  <a:pt x="2167548" y="918690"/>
                </a:cubicBezTo>
                <a:cubicBezTo>
                  <a:pt x="2172363" y="924073"/>
                  <a:pt x="2175196" y="929455"/>
                  <a:pt x="2175196" y="936821"/>
                </a:cubicBezTo>
                <a:cubicBezTo>
                  <a:pt x="2174913" y="961750"/>
                  <a:pt x="2177746" y="986679"/>
                  <a:pt x="2177179" y="1011891"/>
                </a:cubicBezTo>
                <a:cubicBezTo>
                  <a:pt x="2176896" y="1030304"/>
                  <a:pt x="2181145" y="1034270"/>
                  <a:pt x="2200125" y="1034270"/>
                </a:cubicBezTo>
                <a:cubicBezTo>
                  <a:pt x="2252533" y="1034554"/>
                  <a:pt x="2304940" y="1034554"/>
                  <a:pt x="2357348" y="1034270"/>
                </a:cubicBezTo>
                <a:cubicBezTo>
                  <a:pt x="2374345" y="1034270"/>
                  <a:pt x="2388226" y="1040503"/>
                  <a:pt x="2400124" y="1052684"/>
                </a:cubicBezTo>
                <a:cubicBezTo>
                  <a:pt x="2407773" y="1060332"/>
                  <a:pt x="2406923" y="1070531"/>
                  <a:pt x="2409472" y="1079596"/>
                </a:cubicBezTo>
                <a:cubicBezTo>
                  <a:pt x="2409472" y="1086111"/>
                  <a:pt x="2409472" y="1092343"/>
                  <a:pt x="2409472" y="1098859"/>
                </a:cubicBezTo>
                <a:cubicBezTo>
                  <a:pt x="2407773" y="1116989"/>
                  <a:pt x="2399841" y="1130870"/>
                  <a:pt x="2382277" y="1138236"/>
                </a:cubicBezTo>
                <a:cubicBezTo>
                  <a:pt x="2375478" y="1141069"/>
                  <a:pt x="2368680" y="1142202"/>
                  <a:pt x="2361597" y="1142202"/>
                </a:cubicBezTo>
                <a:cubicBezTo>
                  <a:pt x="2309756" y="1142202"/>
                  <a:pt x="2258199" y="1142202"/>
                  <a:pt x="2206358" y="1142202"/>
                </a:cubicBezTo>
                <a:cubicBezTo>
                  <a:pt x="2202109" y="1142202"/>
                  <a:pt x="2198142" y="1142202"/>
                  <a:pt x="2193893" y="1142485"/>
                </a:cubicBezTo>
                <a:cubicBezTo>
                  <a:pt x="2181996" y="1143335"/>
                  <a:pt x="2177746" y="1147301"/>
                  <a:pt x="2176896" y="1159199"/>
                </a:cubicBezTo>
                <a:cubicBezTo>
                  <a:pt x="2176330" y="1188660"/>
                  <a:pt x="2176330" y="1218405"/>
                  <a:pt x="2176896" y="1247866"/>
                </a:cubicBezTo>
                <a:cubicBezTo>
                  <a:pt x="2177179" y="1261464"/>
                  <a:pt x="2181712" y="1265430"/>
                  <a:pt x="2196726" y="1265430"/>
                </a:cubicBezTo>
                <a:cubicBezTo>
                  <a:pt x="2247717" y="1265714"/>
                  <a:pt x="2298992" y="1265430"/>
                  <a:pt x="2349983" y="1265430"/>
                </a:cubicBezTo>
                <a:cubicBezTo>
                  <a:pt x="2356782" y="1265430"/>
                  <a:pt x="2363580" y="1265997"/>
                  <a:pt x="2370096" y="1267413"/>
                </a:cubicBezTo>
                <a:cubicBezTo>
                  <a:pt x="2380577" y="1269963"/>
                  <a:pt x="2389359" y="1274779"/>
                  <a:pt x="2397291" y="1281577"/>
                </a:cubicBezTo>
                <a:cubicBezTo>
                  <a:pt x="2406639" y="1289509"/>
                  <a:pt x="2406356" y="1300841"/>
                  <a:pt x="2409189" y="1311039"/>
                </a:cubicBezTo>
                <a:cubicBezTo>
                  <a:pt x="2409189" y="1317554"/>
                  <a:pt x="2409189" y="1323786"/>
                  <a:pt x="2409189" y="1330302"/>
                </a:cubicBezTo>
                <a:cubicBezTo>
                  <a:pt x="2403240" y="1361463"/>
                  <a:pt x="2386243" y="1375628"/>
                  <a:pt x="2354232" y="1375628"/>
                </a:cubicBezTo>
                <a:cubicBezTo>
                  <a:pt x="2305224" y="1375628"/>
                  <a:pt x="2256499" y="1375628"/>
                  <a:pt x="2207491" y="1375628"/>
                </a:cubicBezTo>
                <a:cubicBezTo>
                  <a:pt x="2203525" y="1375628"/>
                  <a:pt x="2199276" y="1375344"/>
                  <a:pt x="2195026" y="1375628"/>
                </a:cubicBezTo>
                <a:cubicBezTo>
                  <a:pt x="2181429" y="1376194"/>
                  <a:pt x="2176613" y="1380160"/>
                  <a:pt x="2176896" y="1393758"/>
                </a:cubicBezTo>
                <a:cubicBezTo>
                  <a:pt x="2177179" y="1419253"/>
                  <a:pt x="2174913" y="1444466"/>
                  <a:pt x="2174630" y="1469961"/>
                </a:cubicBezTo>
                <a:cubicBezTo>
                  <a:pt x="2174347" y="1486392"/>
                  <a:pt x="2166415" y="1496023"/>
                  <a:pt x="2152250" y="1496873"/>
                </a:cubicBezTo>
                <a:cubicBezTo>
                  <a:pt x="2132421" y="1498006"/>
                  <a:pt x="2121656" y="1490358"/>
                  <a:pt x="2119106" y="1473077"/>
                </a:cubicBezTo>
                <a:cubicBezTo>
                  <a:pt x="2118256" y="1467978"/>
                  <a:pt x="2118823" y="1462879"/>
                  <a:pt x="2118256" y="1457780"/>
                </a:cubicBezTo>
                <a:cubicBezTo>
                  <a:pt x="2117123" y="1448715"/>
                  <a:pt x="2113157" y="1444749"/>
                  <a:pt x="2104092" y="1443616"/>
                </a:cubicBezTo>
                <a:cubicBezTo>
                  <a:pt x="2099560" y="1443049"/>
                  <a:pt x="2095027" y="1443333"/>
                  <a:pt x="2090494" y="1443333"/>
                </a:cubicBezTo>
                <a:cubicBezTo>
                  <a:pt x="2042619" y="1443333"/>
                  <a:pt x="1994744" y="1443333"/>
                  <a:pt x="1946870" y="1443333"/>
                </a:cubicBezTo>
                <a:cubicBezTo>
                  <a:pt x="1903244" y="1443049"/>
                  <a:pt x="1865567" y="1413304"/>
                  <a:pt x="1855652" y="1371095"/>
                </a:cubicBezTo>
                <a:cubicBezTo>
                  <a:pt x="1854519" y="1365996"/>
                  <a:pt x="1854236" y="1360897"/>
                  <a:pt x="1854236" y="1355798"/>
                </a:cubicBezTo>
                <a:cubicBezTo>
                  <a:pt x="1854236" y="1328886"/>
                  <a:pt x="1854236" y="1301690"/>
                  <a:pt x="1854236" y="1274779"/>
                </a:cubicBezTo>
                <a:cubicBezTo>
                  <a:pt x="1854236" y="1270246"/>
                  <a:pt x="1854519" y="1265714"/>
                  <a:pt x="1853669" y="1261181"/>
                </a:cubicBezTo>
                <a:cubicBezTo>
                  <a:pt x="1852253" y="1252116"/>
                  <a:pt x="1848287" y="1247300"/>
                  <a:pt x="1839222" y="1247017"/>
                </a:cubicBezTo>
                <a:cubicBezTo>
                  <a:pt x="1808910" y="1245884"/>
                  <a:pt x="1778316" y="1244467"/>
                  <a:pt x="1748004" y="1250416"/>
                </a:cubicBezTo>
                <a:cubicBezTo>
                  <a:pt x="1728741" y="1254382"/>
                  <a:pt x="1716843" y="1265997"/>
                  <a:pt x="1712877" y="1285543"/>
                </a:cubicBezTo>
                <a:cubicBezTo>
                  <a:pt x="1710611" y="1297725"/>
                  <a:pt x="1709761" y="1309906"/>
                  <a:pt x="1709761" y="1322087"/>
                </a:cubicBezTo>
                <a:cubicBezTo>
                  <a:pt x="1709761" y="1593756"/>
                  <a:pt x="1710044" y="1865426"/>
                  <a:pt x="1709478" y="2137095"/>
                </a:cubicBezTo>
                <a:cubicBezTo>
                  <a:pt x="1709194" y="2190069"/>
                  <a:pt x="1683415" y="2228879"/>
                  <a:pt x="1636107" y="2252675"/>
                </a:cubicBezTo>
                <a:cubicBezTo>
                  <a:pt x="1619110" y="2261457"/>
                  <a:pt x="1600413" y="2265139"/>
                  <a:pt x="1581150" y="2265139"/>
                </a:cubicBezTo>
                <a:cubicBezTo>
                  <a:pt x="1508063" y="2265139"/>
                  <a:pt x="1435259" y="2265139"/>
                  <a:pt x="1362171" y="2265139"/>
                </a:cubicBezTo>
                <a:cubicBezTo>
                  <a:pt x="1288234" y="2264856"/>
                  <a:pt x="1231294" y="2208199"/>
                  <a:pt x="1231294" y="2134263"/>
                </a:cubicBezTo>
                <a:cubicBezTo>
                  <a:pt x="1231294" y="1901970"/>
                  <a:pt x="1231294" y="1669960"/>
                  <a:pt x="1231294" y="1437667"/>
                </a:cubicBezTo>
                <a:cubicBezTo>
                  <a:pt x="1231294" y="1423503"/>
                  <a:pt x="1230444" y="1409338"/>
                  <a:pt x="1227328" y="1395458"/>
                </a:cubicBezTo>
                <a:cubicBezTo>
                  <a:pt x="1225062" y="1385259"/>
                  <a:pt x="1220529" y="1375911"/>
                  <a:pt x="1211748" y="1369679"/>
                </a:cubicBezTo>
                <a:cubicBezTo>
                  <a:pt x="1202966" y="1363446"/>
                  <a:pt x="1196450" y="1366279"/>
                  <a:pt x="1195034" y="1377044"/>
                </a:cubicBezTo>
                <a:cubicBezTo>
                  <a:pt x="1194467" y="1381010"/>
                  <a:pt x="1194751" y="1385259"/>
                  <a:pt x="1194751" y="1389508"/>
                </a:cubicBezTo>
                <a:cubicBezTo>
                  <a:pt x="1194751" y="1677608"/>
                  <a:pt x="1194751" y="1965708"/>
                  <a:pt x="1194751" y="2253808"/>
                </a:cubicBezTo>
                <a:cubicBezTo>
                  <a:pt x="1195034" y="2279870"/>
                  <a:pt x="1197017" y="2281853"/>
                  <a:pt x="1222796" y="2282136"/>
                </a:cubicBezTo>
                <a:cubicBezTo>
                  <a:pt x="1230728" y="2282136"/>
                  <a:pt x="1238943" y="2281570"/>
                  <a:pt x="1246875" y="2282986"/>
                </a:cubicBezTo>
                <a:cubicBezTo>
                  <a:pt x="1275770" y="2288085"/>
                  <a:pt x="1290784" y="2307349"/>
                  <a:pt x="1296733" y="2334261"/>
                </a:cubicBezTo>
                <a:cubicBezTo>
                  <a:pt x="1303248" y="2363723"/>
                  <a:pt x="1302965" y="2393467"/>
                  <a:pt x="1296733" y="2423212"/>
                </a:cubicBezTo>
                <a:cubicBezTo>
                  <a:pt x="1295599" y="2428028"/>
                  <a:pt x="1293900" y="2432560"/>
                  <a:pt x="1292200" y="2437093"/>
                </a:cubicBezTo>
                <a:cubicBezTo>
                  <a:pt x="1284552" y="2458906"/>
                  <a:pt x="1268971" y="2469954"/>
                  <a:pt x="1246025" y="2470521"/>
                </a:cubicBezTo>
                <a:cubicBezTo>
                  <a:pt x="848011" y="2470521"/>
                  <a:pt x="449713" y="2470521"/>
                  <a:pt x="51699" y="2470521"/>
                </a:cubicBezTo>
                <a:cubicBezTo>
                  <a:pt x="50566" y="2469954"/>
                  <a:pt x="49433" y="2469671"/>
                  <a:pt x="48017" y="2469671"/>
                </a:cubicBezTo>
                <a:cubicBezTo>
                  <a:pt x="22238" y="2467971"/>
                  <a:pt x="6657" y="2452674"/>
                  <a:pt x="3258" y="2426895"/>
                </a:cubicBezTo>
                <a:cubicBezTo>
                  <a:pt x="-992" y="2394034"/>
                  <a:pt x="-1275" y="2361173"/>
                  <a:pt x="3541" y="2328595"/>
                </a:cubicBezTo>
                <a:cubicBezTo>
                  <a:pt x="7224" y="2302250"/>
                  <a:pt x="26487" y="2284969"/>
                  <a:pt x="58215" y="2282420"/>
                </a:cubicBezTo>
                <a:cubicBezTo>
                  <a:pt x="67563" y="2281853"/>
                  <a:pt x="76912" y="2282703"/>
                  <a:pt x="86260" y="2282136"/>
                </a:cubicBezTo>
                <a:cubicBezTo>
                  <a:pt x="97591" y="2281287"/>
                  <a:pt x="101841" y="2277037"/>
                  <a:pt x="102691" y="2265989"/>
                </a:cubicBezTo>
                <a:cubicBezTo>
                  <a:pt x="103257" y="2259474"/>
                  <a:pt x="102974" y="2253242"/>
                  <a:pt x="102974" y="2246726"/>
                </a:cubicBezTo>
                <a:cubicBezTo>
                  <a:pt x="102974" y="1563162"/>
                  <a:pt x="102974" y="879597"/>
                  <a:pt x="103257" y="196033"/>
                </a:cubicBezTo>
                <a:cubicBezTo>
                  <a:pt x="103257" y="118413"/>
                  <a:pt x="141784" y="62039"/>
                  <a:pt x="206656" y="22096"/>
                </a:cubicBezTo>
                <a:cubicBezTo>
                  <a:pt x="233851" y="5382"/>
                  <a:pt x="264162" y="0"/>
                  <a:pt x="295607" y="0"/>
                </a:cubicBezTo>
                <a:close/>
              </a:path>
            </a:pathLst>
          </a:custGeom>
          <a:solidFill>
            <a:srgbClr val="1ED0A6"/>
          </a:solidFill>
          <a:ln w="7857"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CA47810-5916-453E-AD92-8B903AEE1380}"/>
              </a:ext>
            </a:extLst>
          </p:cNvPr>
          <p:cNvSpPr txBox="1"/>
          <p:nvPr/>
        </p:nvSpPr>
        <p:spPr>
          <a:xfrm>
            <a:off x="1285151" y="5877838"/>
            <a:ext cx="4810849" cy="646331"/>
          </a:xfrm>
          <a:prstGeom prst="rect">
            <a:avLst/>
          </a:prstGeom>
          <a:noFill/>
        </p:spPr>
        <p:txBody>
          <a:bodyPr wrap="square" rtlCol="0">
            <a:spAutoFit/>
          </a:bodyPr>
          <a:lstStyle/>
          <a:p>
            <a:r>
              <a:rPr lang="en-US" altLang="ko-KR"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Plug-in electric vehicles (EVs) are fast, fun and efficient. Maintenance is simpler and cheaper.</a:t>
            </a:r>
          </a:p>
        </p:txBody>
      </p:sp>
      <p:sp>
        <p:nvSpPr>
          <p:cNvPr id="25" name="Freeform: Shape 24">
            <a:extLst>
              <a:ext uri="{FF2B5EF4-FFF2-40B4-BE49-F238E27FC236}">
                <a16:creationId xmlns:a16="http://schemas.microsoft.com/office/drawing/2014/main" id="{F5599B03-882F-4F00-8C55-5B63FECA996A}"/>
              </a:ext>
            </a:extLst>
          </p:cNvPr>
          <p:cNvSpPr/>
          <p:nvPr/>
        </p:nvSpPr>
        <p:spPr>
          <a:xfrm>
            <a:off x="276868" y="5733041"/>
            <a:ext cx="862163" cy="830997"/>
          </a:xfrm>
          <a:custGeom>
            <a:avLst/>
            <a:gdLst>
              <a:gd name="connsiteX0" fmla="*/ 901552 w 2409472"/>
              <a:gd name="connsiteY0" fmla="*/ 1804802 h 2470521"/>
              <a:gd name="connsiteX1" fmla="*/ 834980 w 2409472"/>
              <a:gd name="connsiteY1" fmla="*/ 1869107 h 2470521"/>
              <a:gd name="connsiteX2" fmla="*/ 899568 w 2409472"/>
              <a:gd name="connsiteY2" fmla="*/ 1935679 h 2470521"/>
              <a:gd name="connsiteX3" fmla="*/ 966140 w 2409472"/>
              <a:gd name="connsiteY3" fmla="*/ 1871091 h 2470521"/>
              <a:gd name="connsiteX4" fmla="*/ 901552 w 2409472"/>
              <a:gd name="connsiteY4" fmla="*/ 1804802 h 2470521"/>
              <a:gd name="connsiteX5" fmla="*/ 377193 w 2409472"/>
              <a:gd name="connsiteY5" fmla="*/ 1804802 h 2470521"/>
              <a:gd name="connsiteX6" fmla="*/ 312037 w 2409472"/>
              <a:gd name="connsiteY6" fmla="*/ 1870525 h 2470521"/>
              <a:gd name="connsiteX7" fmla="*/ 377760 w 2409472"/>
              <a:gd name="connsiteY7" fmla="*/ 1935680 h 2470521"/>
              <a:gd name="connsiteX8" fmla="*/ 443198 w 2409472"/>
              <a:gd name="connsiteY8" fmla="*/ 1869958 h 2470521"/>
              <a:gd name="connsiteX9" fmla="*/ 377193 w 2409472"/>
              <a:gd name="connsiteY9" fmla="*/ 1804802 h 2470521"/>
              <a:gd name="connsiteX10" fmla="*/ 604706 w 2409472"/>
              <a:gd name="connsiteY10" fmla="*/ 1605300 h 2470521"/>
              <a:gd name="connsiteX11" fmla="*/ 640647 w 2409472"/>
              <a:gd name="connsiteY11" fmla="*/ 1611602 h 2470521"/>
              <a:gd name="connsiteX12" fmla="*/ 734415 w 2409472"/>
              <a:gd name="connsiteY12" fmla="*/ 1650412 h 2470521"/>
              <a:gd name="connsiteX13" fmla="*/ 774924 w 2409472"/>
              <a:gd name="connsiteY13" fmla="*/ 1690922 h 2470521"/>
              <a:gd name="connsiteX14" fmla="*/ 779173 w 2409472"/>
              <a:gd name="connsiteY14" fmla="*/ 1701121 h 2470521"/>
              <a:gd name="connsiteX15" fmla="*/ 768692 w 2409472"/>
              <a:gd name="connsiteY15" fmla="*/ 1703103 h 2470521"/>
              <a:gd name="connsiteX16" fmla="*/ 668409 w 2409472"/>
              <a:gd name="connsiteY16" fmla="*/ 1703386 h 2470521"/>
              <a:gd name="connsiteX17" fmla="*/ 567277 w 2409472"/>
              <a:gd name="connsiteY17" fmla="*/ 1703386 h 2470521"/>
              <a:gd name="connsiteX18" fmla="*/ 554246 w 2409472"/>
              <a:gd name="connsiteY18" fmla="*/ 1694888 h 2470521"/>
              <a:gd name="connsiteX19" fmla="*/ 541782 w 2409472"/>
              <a:gd name="connsiteY19" fmla="*/ 1634266 h 2470521"/>
              <a:gd name="connsiteX20" fmla="*/ 568127 w 2409472"/>
              <a:gd name="connsiteY20" fmla="*/ 1605370 h 2470521"/>
              <a:gd name="connsiteX21" fmla="*/ 604706 w 2409472"/>
              <a:gd name="connsiteY21" fmla="*/ 1605300 h 2470521"/>
              <a:gd name="connsiteX22" fmla="*/ 432540 w 2409472"/>
              <a:gd name="connsiteY22" fmla="*/ 1518344 h 2470521"/>
              <a:gd name="connsiteX23" fmla="*/ 283709 w 2409472"/>
              <a:gd name="connsiteY23" fmla="*/ 1560612 h 2470521"/>
              <a:gd name="connsiteX24" fmla="*/ 204956 w 2409472"/>
              <a:gd name="connsiteY24" fmla="*/ 1670809 h 2470521"/>
              <a:gd name="connsiteX25" fmla="*/ 205240 w 2409472"/>
              <a:gd name="connsiteY25" fmla="*/ 1764010 h 2470521"/>
              <a:gd name="connsiteX26" fmla="*/ 211472 w 2409472"/>
              <a:gd name="connsiteY26" fmla="*/ 1849279 h 2470521"/>
              <a:gd name="connsiteX27" fmla="*/ 218837 w 2409472"/>
              <a:gd name="connsiteY27" fmla="*/ 1857494 h 2470521"/>
              <a:gd name="connsiteX28" fmla="*/ 282577 w 2409472"/>
              <a:gd name="connsiteY28" fmla="*/ 1857494 h 2470521"/>
              <a:gd name="connsiteX29" fmla="*/ 293624 w 2409472"/>
              <a:gd name="connsiteY29" fmla="*/ 1848996 h 2470521"/>
              <a:gd name="connsiteX30" fmla="*/ 376910 w 2409472"/>
              <a:gd name="connsiteY30" fmla="*/ 1783839 h 2470521"/>
              <a:gd name="connsiteX31" fmla="*/ 460762 w 2409472"/>
              <a:gd name="connsiteY31" fmla="*/ 1847862 h 2470521"/>
              <a:gd name="connsiteX32" fmla="*/ 474076 w 2409472"/>
              <a:gd name="connsiteY32" fmla="*/ 1857210 h 2470521"/>
              <a:gd name="connsiteX33" fmla="*/ 638948 w 2409472"/>
              <a:gd name="connsiteY33" fmla="*/ 1857210 h 2470521"/>
              <a:gd name="connsiteX34" fmla="*/ 803819 w 2409472"/>
              <a:gd name="connsiteY34" fmla="*/ 1857777 h 2470521"/>
              <a:gd name="connsiteX35" fmla="*/ 817417 w 2409472"/>
              <a:gd name="connsiteY35" fmla="*/ 1847296 h 2470521"/>
              <a:gd name="connsiteX36" fmla="*/ 899003 w 2409472"/>
              <a:gd name="connsiteY36" fmla="*/ 1784123 h 2470521"/>
              <a:gd name="connsiteX37" fmla="*/ 983989 w 2409472"/>
              <a:gd name="connsiteY37" fmla="*/ 1848145 h 2470521"/>
              <a:gd name="connsiteX38" fmla="*/ 992203 w 2409472"/>
              <a:gd name="connsiteY38" fmla="*/ 1857777 h 2470521"/>
              <a:gd name="connsiteX39" fmla="*/ 1080022 w 2409472"/>
              <a:gd name="connsiteY39" fmla="*/ 1857777 h 2470521"/>
              <a:gd name="connsiteX40" fmla="*/ 1087670 w 2409472"/>
              <a:gd name="connsiteY40" fmla="*/ 1852112 h 2470521"/>
              <a:gd name="connsiteX41" fmla="*/ 1093053 w 2409472"/>
              <a:gd name="connsiteY41" fmla="*/ 1764577 h 2470521"/>
              <a:gd name="connsiteX42" fmla="*/ 1009767 w 2409472"/>
              <a:gd name="connsiteY42" fmla="*/ 1689506 h 2470521"/>
              <a:gd name="connsiteX43" fmla="*/ 941496 w 2409472"/>
              <a:gd name="connsiteY43" fmla="*/ 1685823 h 2470521"/>
              <a:gd name="connsiteX44" fmla="*/ 834131 w 2409472"/>
              <a:gd name="connsiteY44" fmla="*/ 1662310 h 2470521"/>
              <a:gd name="connsiteX45" fmla="*/ 699004 w 2409472"/>
              <a:gd name="connsiteY45" fmla="*/ 1596305 h 2470521"/>
              <a:gd name="connsiteX46" fmla="*/ 485692 w 2409472"/>
              <a:gd name="connsiteY46" fmla="*/ 1522651 h 2470521"/>
              <a:gd name="connsiteX47" fmla="*/ 432540 w 2409472"/>
              <a:gd name="connsiteY47" fmla="*/ 1518344 h 2470521"/>
              <a:gd name="connsiteX48" fmla="*/ 353680 w 2409472"/>
              <a:gd name="connsiteY48" fmla="*/ 155240 h 2470521"/>
              <a:gd name="connsiteX49" fmla="*/ 251131 w 2409472"/>
              <a:gd name="connsiteY49" fmla="*/ 258355 h 2470521"/>
              <a:gd name="connsiteX50" fmla="*/ 251131 w 2409472"/>
              <a:gd name="connsiteY50" fmla="*/ 649004 h 2470521"/>
              <a:gd name="connsiteX51" fmla="*/ 251981 w 2409472"/>
              <a:gd name="connsiteY51" fmla="*/ 666284 h 2470521"/>
              <a:gd name="connsiteX52" fmla="*/ 352264 w 2409472"/>
              <a:gd name="connsiteY52" fmla="*/ 752403 h 2470521"/>
              <a:gd name="connsiteX53" fmla="*/ 648296 w 2409472"/>
              <a:gd name="connsiteY53" fmla="*/ 752403 h 2470521"/>
              <a:gd name="connsiteX54" fmla="*/ 944327 w 2409472"/>
              <a:gd name="connsiteY54" fmla="*/ 752403 h 2470521"/>
              <a:gd name="connsiteX55" fmla="*/ 1047443 w 2409472"/>
              <a:gd name="connsiteY55" fmla="*/ 648721 h 2470521"/>
              <a:gd name="connsiteX56" fmla="*/ 1047726 w 2409472"/>
              <a:gd name="connsiteY56" fmla="*/ 258072 h 2470521"/>
              <a:gd name="connsiteX57" fmla="*/ 944894 w 2409472"/>
              <a:gd name="connsiteY57" fmla="*/ 155240 h 2470521"/>
              <a:gd name="connsiteX58" fmla="*/ 353680 w 2409472"/>
              <a:gd name="connsiteY58" fmla="*/ 155240 h 2470521"/>
              <a:gd name="connsiteX59" fmla="*/ 295607 w 2409472"/>
              <a:gd name="connsiteY59" fmla="*/ 0 h 2470521"/>
              <a:gd name="connsiteX60" fmla="*/ 1002684 w 2409472"/>
              <a:gd name="connsiteY60" fmla="*/ 0 h 2470521"/>
              <a:gd name="connsiteX61" fmla="*/ 1169821 w 2409472"/>
              <a:gd name="connsiteY61" fmla="*/ 103399 h 2470521"/>
              <a:gd name="connsiteX62" fmla="*/ 1194467 w 2409472"/>
              <a:gd name="connsiteY62" fmla="*/ 204248 h 2470521"/>
              <a:gd name="connsiteX63" fmla="*/ 1194184 w 2409472"/>
              <a:gd name="connsiteY63" fmla="*/ 1228603 h 2470521"/>
              <a:gd name="connsiteX64" fmla="*/ 1194467 w 2409472"/>
              <a:gd name="connsiteY64" fmla="*/ 1245884 h 2470521"/>
              <a:gd name="connsiteX65" fmla="*/ 1211464 w 2409472"/>
              <a:gd name="connsiteY65" fmla="*/ 1263730 h 2470521"/>
              <a:gd name="connsiteX66" fmla="*/ 1281435 w 2409472"/>
              <a:gd name="connsiteY66" fmla="*/ 1293759 h 2470521"/>
              <a:gd name="connsiteX67" fmla="*/ 1325628 w 2409472"/>
              <a:gd name="connsiteY67" fmla="*/ 1386676 h 2470521"/>
              <a:gd name="connsiteX68" fmla="*/ 1327611 w 2409472"/>
              <a:gd name="connsiteY68" fmla="*/ 2103384 h 2470521"/>
              <a:gd name="connsiteX69" fmla="*/ 1331010 w 2409472"/>
              <a:gd name="connsiteY69" fmla="*/ 2134829 h 2470521"/>
              <a:gd name="connsiteX70" fmla="*/ 1359622 w 2409472"/>
              <a:gd name="connsiteY70" fmla="*/ 2164574 h 2470521"/>
              <a:gd name="connsiteX71" fmla="*/ 1389083 w 2409472"/>
              <a:gd name="connsiteY71" fmla="*/ 2168823 h 2470521"/>
              <a:gd name="connsiteX72" fmla="*/ 1553105 w 2409472"/>
              <a:gd name="connsiteY72" fmla="*/ 2168823 h 2470521"/>
              <a:gd name="connsiteX73" fmla="*/ 1555088 w 2409472"/>
              <a:gd name="connsiteY73" fmla="*/ 2168823 h 2470521"/>
              <a:gd name="connsiteX74" fmla="*/ 1613444 w 2409472"/>
              <a:gd name="connsiteY74" fmla="*/ 2112733 h 2470521"/>
              <a:gd name="connsiteX75" fmla="*/ 1615144 w 2409472"/>
              <a:gd name="connsiteY75" fmla="*/ 2047294 h 2470521"/>
              <a:gd name="connsiteX76" fmla="*/ 1614577 w 2409472"/>
              <a:gd name="connsiteY76" fmla="*/ 1281294 h 2470521"/>
              <a:gd name="connsiteX77" fmla="*/ 1716560 w 2409472"/>
              <a:gd name="connsiteY77" fmla="*/ 1154666 h 2470521"/>
              <a:gd name="connsiteX78" fmla="*/ 1738656 w 2409472"/>
              <a:gd name="connsiteY78" fmla="*/ 1152116 h 2470521"/>
              <a:gd name="connsiteX79" fmla="*/ 1831290 w 2409472"/>
              <a:gd name="connsiteY79" fmla="*/ 1152116 h 2470521"/>
              <a:gd name="connsiteX80" fmla="*/ 1854519 w 2409472"/>
              <a:gd name="connsiteY80" fmla="*/ 1128887 h 2470521"/>
              <a:gd name="connsiteX81" fmla="*/ 1854519 w 2409472"/>
              <a:gd name="connsiteY81" fmla="*/ 1054667 h 2470521"/>
              <a:gd name="connsiteX82" fmla="*/ 1941771 w 2409472"/>
              <a:gd name="connsiteY82" fmla="*/ 967132 h 2470521"/>
              <a:gd name="connsiteX83" fmla="*/ 2088512 w 2409472"/>
              <a:gd name="connsiteY83" fmla="*/ 967132 h 2470521"/>
              <a:gd name="connsiteX84" fmla="*/ 2102109 w 2409472"/>
              <a:gd name="connsiteY84" fmla="*/ 966849 h 2470521"/>
              <a:gd name="connsiteX85" fmla="*/ 2118823 w 2409472"/>
              <a:gd name="connsiteY85" fmla="*/ 950135 h 2470521"/>
              <a:gd name="connsiteX86" fmla="*/ 2120806 w 2409472"/>
              <a:gd name="connsiteY86" fmla="*/ 930872 h 2470521"/>
              <a:gd name="connsiteX87" fmla="*/ 2144035 w 2409472"/>
              <a:gd name="connsiteY87" fmla="*/ 913025 h 2470521"/>
              <a:gd name="connsiteX88" fmla="*/ 2167548 w 2409472"/>
              <a:gd name="connsiteY88" fmla="*/ 918690 h 2470521"/>
              <a:gd name="connsiteX89" fmla="*/ 2175196 w 2409472"/>
              <a:gd name="connsiteY89" fmla="*/ 936821 h 2470521"/>
              <a:gd name="connsiteX90" fmla="*/ 2177179 w 2409472"/>
              <a:gd name="connsiteY90" fmla="*/ 1011891 h 2470521"/>
              <a:gd name="connsiteX91" fmla="*/ 2200125 w 2409472"/>
              <a:gd name="connsiteY91" fmla="*/ 1034270 h 2470521"/>
              <a:gd name="connsiteX92" fmla="*/ 2357348 w 2409472"/>
              <a:gd name="connsiteY92" fmla="*/ 1034270 h 2470521"/>
              <a:gd name="connsiteX93" fmla="*/ 2400124 w 2409472"/>
              <a:gd name="connsiteY93" fmla="*/ 1052684 h 2470521"/>
              <a:gd name="connsiteX94" fmla="*/ 2409472 w 2409472"/>
              <a:gd name="connsiteY94" fmla="*/ 1079596 h 2470521"/>
              <a:gd name="connsiteX95" fmla="*/ 2409472 w 2409472"/>
              <a:gd name="connsiteY95" fmla="*/ 1098859 h 2470521"/>
              <a:gd name="connsiteX96" fmla="*/ 2382277 w 2409472"/>
              <a:gd name="connsiteY96" fmla="*/ 1138236 h 2470521"/>
              <a:gd name="connsiteX97" fmla="*/ 2361597 w 2409472"/>
              <a:gd name="connsiteY97" fmla="*/ 1142202 h 2470521"/>
              <a:gd name="connsiteX98" fmla="*/ 2206358 w 2409472"/>
              <a:gd name="connsiteY98" fmla="*/ 1142202 h 2470521"/>
              <a:gd name="connsiteX99" fmla="*/ 2193893 w 2409472"/>
              <a:gd name="connsiteY99" fmla="*/ 1142485 h 2470521"/>
              <a:gd name="connsiteX100" fmla="*/ 2176896 w 2409472"/>
              <a:gd name="connsiteY100" fmla="*/ 1159199 h 2470521"/>
              <a:gd name="connsiteX101" fmla="*/ 2176896 w 2409472"/>
              <a:gd name="connsiteY101" fmla="*/ 1247866 h 2470521"/>
              <a:gd name="connsiteX102" fmla="*/ 2196726 w 2409472"/>
              <a:gd name="connsiteY102" fmla="*/ 1265430 h 2470521"/>
              <a:gd name="connsiteX103" fmla="*/ 2349983 w 2409472"/>
              <a:gd name="connsiteY103" fmla="*/ 1265430 h 2470521"/>
              <a:gd name="connsiteX104" fmla="*/ 2370096 w 2409472"/>
              <a:gd name="connsiteY104" fmla="*/ 1267413 h 2470521"/>
              <a:gd name="connsiteX105" fmla="*/ 2397291 w 2409472"/>
              <a:gd name="connsiteY105" fmla="*/ 1281577 h 2470521"/>
              <a:gd name="connsiteX106" fmla="*/ 2409189 w 2409472"/>
              <a:gd name="connsiteY106" fmla="*/ 1311039 h 2470521"/>
              <a:gd name="connsiteX107" fmla="*/ 2409189 w 2409472"/>
              <a:gd name="connsiteY107" fmla="*/ 1330302 h 2470521"/>
              <a:gd name="connsiteX108" fmla="*/ 2354232 w 2409472"/>
              <a:gd name="connsiteY108" fmla="*/ 1375628 h 2470521"/>
              <a:gd name="connsiteX109" fmla="*/ 2207491 w 2409472"/>
              <a:gd name="connsiteY109" fmla="*/ 1375628 h 2470521"/>
              <a:gd name="connsiteX110" fmla="*/ 2195026 w 2409472"/>
              <a:gd name="connsiteY110" fmla="*/ 1375628 h 2470521"/>
              <a:gd name="connsiteX111" fmla="*/ 2176896 w 2409472"/>
              <a:gd name="connsiteY111" fmla="*/ 1393758 h 2470521"/>
              <a:gd name="connsiteX112" fmla="*/ 2174630 w 2409472"/>
              <a:gd name="connsiteY112" fmla="*/ 1469961 h 2470521"/>
              <a:gd name="connsiteX113" fmla="*/ 2152250 w 2409472"/>
              <a:gd name="connsiteY113" fmla="*/ 1496873 h 2470521"/>
              <a:gd name="connsiteX114" fmla="*/ 2119106 w 2409472"/>
              <a:gd name="connsiteY114" fmla="*/ 1473077 h 2470521"/>
              <a:gd name="connsiteX115" fmla="*/ 2118256 w 2409472"/>
              <a:gd name="connsiteY115" fmla="*/ 1457780 h 2470521"/>
              <a:gd name="connsiteX116" fmla="*/ 2104092 w 2409472"/>
              <a:gd name="connsiteY116" fmla="*/ 1443616 h 2470521"/>
              <a:gd name="connsiteX117" fmla="*/ 2090494 w 2409472"/>
              <a:gd name="connsiteY117" fmla="*/ 1443333 h 2470521"/>
              <a:gd name="connsiteX118" fmla="*/ 1946870 w 2409472"/>
              <a:gd name="connsiteY118" fmla="*/ 1443333 h 2470521"/>
              <a:gd name="connsiteX119" fmla="*/ 1855652 w 2409472"/>
              <a:gd name="connsiteY119" fmla="*/ 1371095 h 2470521"/>
              <a:gd name="connsiteX120" fmla="*/ 1854236 w 2409472"/>
              <a:gd name="connsiteY120" fmla="*/ 1355798 h 2470521"/>
              <a:gd name="connsiteX121" fmla="*/ 1854236 w 2409472"/>
              <a:gd name="connsiteY121" fmla="*/ 1274779 h 2470521"/>
              <a:gd name="connsiteX122" fmla="*/ 1853669 w 2409472"/>
              <a:gd name="connsiteY122" fmla="*/ 1261181 h 2470521"/>
              <a:gd name="connsiteX123" fmla="*/ 1839222 w 2409472"/>
              <a:gd name="connsiteY123" fmla="*/ 1247017 h 2470521"/>
              <a:gd name="connsiteX124" fmla="*/ 1748004 w 2409472"/>
              <a:gd name="connsiteY124" fmla="*/ 1250416 h 2470521"/>
              <a:gd name="connsiteX125" fmla="*/ 1712877 w 2409472"/>
              <a:gd name="connsiteY125" fmla="*/ 1285543 h 2470521"/>
              <a:gd name="connsiteX126" fmla="*/ 1709761 w 2409472"/>
              <a:gd name="connsiteY126" fmla="*/ 1322087 h 2470521"/>
              <a:gd name="connsiteX127" fmla="*/ 1709478 w 2409472"/>
              <a:gd name="connsiteY127" fmla="*/ 2137095 h 2470521"/>
              <a:gd name="connsiteX128" fmla="*/ 1636107 w 2409472"/>
              <a:gd name="connsiteY128" fmla="*/ 2252675 h 2470521"/>
              <a:gd name="connsiteX129" fmla="*/ 1581150 w 2409472"/>
              <a:gd name="connsiteY129" fmla="*/ 2265139 h 2470521"/>
              <a:gd name="connsiteX130" fmla="*/ 1362171 w 2409472"/>
              <a:gd name="connsiteY130" fmla="*/ 2265139 h 2470521"/>
              <a:gd name="connsiteX131" fmla="*/ 1231294 w 2409472"/>
              <a:gd name="connsiteY131" fmla="*/ 2134263 h 2470521"/>
              <a:gd name="connsiteX132" fmla="*/ 1231294 w 2409472"/>
              <a:gd name="connsiteY132" fmla="*/ 1437667 h 2470521"/>
              <a:gd name="connsiteX133" fmla="*/ 1227328 w 2409472"/>
              <a:gd name="connsiteY133" fmla="*/ 1395458 h 2470521"/>
              <a:gd name="connsiteX134" fmla="*/ 1211748 w 2409472"/>
              <a:gd name="connsiteY134" fmla="*/ 1369679 h 2470521"/>
              <a:gd name="connsiteX135" fmla="*/ 1195034 w 2409472"/>
              <a:gd name="connsiteY135" fmla="*/ 1377044 h 2470521"/>
              <a:gd name="connsiteX136" fmla="*/ 1194751 w 2409472"/>
              <a:gd name="connsiteY136" fmla="*/ 1389508 h 2470521"/>
              <a:gd name="connsiteX137" fmla="*/ 1194751 w 2409472"/>
              <a:gd name="connsiteY137" fmla="*/ 2253808 h 2470521"/>
              <a:gd name="connsiteX138" fmla="*/ 1222796 w 2409472"/>
              <a:gd name="connsiteY138" fmla="*/ 2282136 h 2470521"/>
              <a:gd name="connsiteX139" fmla="*/ 1246875 w 2409472"/>
              <a:gd name="connsiteY139" fmla="*/ 2282986 h 2470521"/>
              <a:gd name="connsiteX140" fmla="*/ 1296733 w 2409472"/>
              <a:gd name="connsiteY140" fmla="*/ 2334261 h 2470521"/>
              <a:gd name="connsiteX141" fmla="*/ 1296733 w 2409472"/>
              <a:gd name="connsiteY141" fmla="*/ 2423212 h 2470521"/>
              <a:gd name="connsiteX142" fmla="*/ 1292200 w 2409472"/>
              <a:gd name="connsiteY142" fmla="*/ 2437093 h 2470521"/>
              <a:gd name="connsiteX143" fmla="*/ 1246025 w 2409472"/>
              <a:gd name="connsiteY143" fmla="*/ 2470521 h 2470521"/>
              <a:gd name="connsiteX144" fmla="*/ 51699 w 2409472"/>
              <a:gd name="connsiteY144" fmla="*/ 2470521 h 2470521"/>
              <a:gd name="connsiteX145" fmla="*/ 48017 w 2409472"/>
              <a:gd name="connsiteY145" fmla="*/ 2469671 h 2470521"/>
              <a:gd name="connsiteX146" fmla="*/ 3258 w 2409472"/>
              <a:gd name="connsiteY146" fmla="*/ 2426895 h 2470521"/>
              <a:gd name="connsiteX147" fmla="*/ 3541 w 2409472"/>
              <a:gd name="connsiteY147" fmla="*/ 2328595 h 2470521"/>
              <a:gd name="connsiteX148" fmla="*/ 58215 w 2409472"/>
              <a:gd name="connsiteY148" fmla="*/ 2282420 h 2470521"/>
              <a:gd name="connsiteX149" fmla="*/ 86260 w 2409472"/>
              <a:gd name="connsiteY149" fmla="*/ 2282136 h 2470521"/>
              <a:gd name="connsiteX150" fmla="*/ 102691 w 2409472"/>
              <a:gd name="connsiteY150" fmla="*/ 2265989 h 2470521"/>
              <a:gd name="connsiteX151" fmla="*/ 102974 w 2409472"/>
              <a:gd name="connsiteY151" fmla="*/ 2246726 h 2470521"/>
              <a:gd name="connsiteX152" fmla="*/ 103257 w 2409472"/>
              <a:gd name="connsiteY152" fmla="*/ 196033 h 2470521"/>
              <a:gd name="connsiteX153" fmla="*/ 206656 w 2409472"/>
              <a:gd name="connsiteY153" fmla="*/ 22096 h 2470521"/>
              <a:gd name="connsiteX154" fmla="*/ 295607 w 2409472"/>
              <a:gd name="connsiteY154" fmla="*/ 0 h 24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09472" h="2470521">
                <a:moveTo>
                  <a:pt x="901552" y="1804802"/>
                </a:moveTo>
                <a:cubicBezTo>
                  <a:pt x="865008" y="1804519"/>
                  <a:pt x="835547" y="1833414"/>
                  <a:pt x="834980" y="1869107"/>
                </a:cubicBezTo>
                <a:cubicBezTo>
                  <a:pt x="834696" y="1905368"/>
                  <a:pt x="863592" y="1935396"/>
                  <a:pt x="899568" y="1935679"/>
                </a:cubicBezTo>
                <a:cubicBezTo>
                  <a:pt x="935546" y="1936246"/>
                  <a:pt x="965574" y="1907068"/>
                  <a:pt x="966140" y="1871091"/>
                </a:cubicBezTo>
                <a:cubicBezTo>
                  <a:pt x="966707" y="1835113"/>
                  <a:pt x="937529" y="1805085"/>
                  <a:pt x="901552" y="1804802"/>
                </a:cubicBezTo>
                <a:close/>
                <a:moveTo>
                  <a:pt x="377193" y="1804802"/>
                </a:moveTo>
                <a:cubicBezTo>
                  <a:pt x="340933" y="1804802"/>
                  <a:pt x="312037" y="1833981"/>
                  <a:pt x="312037" y="1870525"/>
                </a:cubicBezTo>
                <a:cubicBezTo>
                  <a:pt x="312037" y="1906785"/>
                  <a:pt x="341499" y="1936246"/>
                  <a:pt x="377760" y="1935680"/>
                </a:cubicBezTo>
                <a:cubicBezTo>
                  <a:pt x="413452" y="1935680"/>
                  <a:pt x="443481" y="1905652"/>
                  <a:pt x="443198" y="1869958"/>
                </a:cubicBezTo>
                <a:cubicBezTo>
                  <a:pt x="442914" y="1833981"/>
                  <a:pt x="413452" y="1804802"/>
                  <a:pt x="377193" y="1804802"/>
                </a:cubicBezTo>
                <a:close/>
                <a:moveTo>
                  <a:pt x="604706" y="1605300"/>
                </a:moveTo>
                <a:cubicBezTo>
                  <a:pt x="616781" y="1606645"/>
                  <a:pt x="628749" y="1609053"/>
                  <a:pt x="640647" y="1611602"/>
                </a:cubicBezTo>
                <a:cubicBezTo>
                  <a:pt x="674075" y="1618968"/>
                  <a:pt x="705803" y="1630866"/>
                  <a:pt x="734415" y="1650412"/>
                </a:cubicBezTo>
                <a:cubicBezTo>
                  <a:pt x="750562" y="1661461"/>
                  <a:pt x="764442" y="1674492"/>
                  <a:pt x="774924" y="1690922"/>
                </a:cubicBezTo>
                <a:cubicBezTo>
                  <a:pt x="776907" y="1694038"/>
                  <a:pt x="780873" y="1697437"/>
                  <a:pt x="779173" y="1701121"/>
                </a:cubicBezTo>
                <a:cubicBezTo>
                  <a:pt x="777474" y="1705086"/>
                  <a:pt x="772375" y="1703103"/>
                  <a:pt x="768692" y="1703103"/>
                </a:cubicBezTo>
                <a:cubicBezTo>
                  <a:pt x="734981" y="1703386"/>
                  <a:pt x="701837" y="1703386"/>
                  <a:pt x="668409" y="1703386"/>
                </a:cubicBezTo>
                <a:cubicBezTo>
                  <a:pt x="634698" y="1703386"/>
                  <a:pt x="600987" y="1703103"/>
                  <a:pt x="567277" y="1703386"/>
                </a:cubicBezTo>
                <a:cubicBezTo>
                  <a:pt x="560478" y="1703386"/>
                  <a:pt x="556795" y="1701404"/>
                  <a:pt x="554246" y="1694888"/>
                </a:cubicBezTo>
                <a:cubicBezTo>
                  <a:pt x="546597" y="1675341"/>
                  <a:pt x="540081" y="1655512"/>
                  <a:pt x="541782" y="1634266"/>
                </a:cubicBezTo>
                <a:cubicBezTo>
                  <a:pt x="542914" y="1616418"/>
                  <a:pt x="550563" y="1607920"/>
                  <a:pt x="568127" y="1605370"/>
                </a:cubicBezTo>
                <a:cubicBezTo>
                  <a:pt x="580450" y="1603671"/>
                  <a:pt x="592631" y="1603954"/>
                  <a:pt x="604706" y="1605300"/>
                </a:cubicBezTo>
                <a:close/>
                <a:moveTo>
                  <a:pt x="432540" y="1518344"/>
                </a:moveTo>
                <a:cubicBezTo>
                  <a:pt x="380221" y="1518330"/>
                  <a:pt x="330451" y="1531504"/>
                  <a:pt x="283709" y="1560612"/>
                </a:cubicBezTo>
                <a:cubicBezTo>
                  <a:pt x="242066" y="1586390"/>
                  <a:pt x="213738" y="1621801"/>
                  <a:pt x="204956" y="1670809"/>
                </a:cubicBezTo>
                <a:cubicBezTo>
                  <a:pt x="199291" y="1701971"/>
                  <a:pt x="201557" y="1732849"/>
                  <a:pt x="205240" y="1764010"/>
                </a:cubicBezTo>
                <a:cubicBezTo>
                  <a:pt x="208639" y="1792338"/>
                  <a:pt x="214304" y="1820383"/>
                  <a:pt x="211472" y="1849279"/>
                </a:cubicBezTo>
                <a:cubicBezTo>
                  <a:pt x="210622" y="1856078"/>
                  <a:pt x="212605" y="1857494"/>
                  <a:pt x="218837" y="1857494"/>
                </a:cubicBezTo>
                <a:cubicBezTo>
                  <a:pt x="240084" y="1857210"/>
                  <a:pt x="261330" y="1857210"/>
                  <a:pt x="282577" y="1857494"/>
                </a:cubicBezTo>
                <a:cubicBezTo>
                  <a:pt x="289092" y="1857494"/>
                  <a:pt x="291925" y="1855794"/>
                  <a:pt x="293624" y="1848996"/>
                </a:cubicBezTo>
                <a:cubicBezTo>
                  <a:pt x="303823" y="1809902"/>
                  <a:pt x="337533" y="1783839"/>
                  <a:pt x="376910" y="1783839"/>
                </a:cubicBezTo>
                <a:cubicBezTo>
                  <a:pt x="416569" y="1783556"/>
                  <a:pt x="450564" y="1809053"/>
                  <a:pt x="460762" y="1847862"/>
                </a:cubicBezTo>
                <a:cubicBezTo>
                  <a:pt x="463028" y="1856078"/>
                  <a:pt x="466711" y="1857210"/>
                  <a:pt x="474076" y="1857210"/>
                </a:cubicBezTo>
                <a:cubicBezTo>
                  <a:pt x="529034" y="1857210"/>
                  <a:pt x="583991" y="1857210"/>
                  <a:pt x="638948" y="1857210"/>
                </a:cubicBezTo>
                <a:cubicBezTo>
                  <a:pt x="693905" y="1857210"/>
                  <a:pt x="748862" y="1857210"/>
                  <a:pt x="803819" y="1857777"/>
                </a:cubicBezTo>
                <a:cubicBezTo>
                  <a:pt x="811752" y="1857777"/>
                  <a:pt x="815151" y="1855511"/>
                  <a:pt x="817417" y="1847296"/>
                </a:cubicBezTo>
                <a:cubicBezTo>
                  <a:pt x="827616" y="1809902"/>
                  <a:pt x="861043" y="1784407"/>
                  <a:pt x="899003" y="1784123"/>
                </a:cubicBezTo>
                <a:cubicBezTo>
                  <a:pt x="939229" y="1783556"/>
                  <a:pt x="972940" y="1809336"/>
                  <a:pt x="983989" y="1848145"/>
                </a:cubicBezTo>
                <a:cubicBezTo>
                  <a:pt x="985122" y="1852395"/>
                  <a:pt x="984838" y="1857777"/>
                  <a:pt x="992203" y="1857777"/>
                </a:cubicBezTo>
                <a:cubicBezTo>
                  <a:pt x="1021382" y="1857494"/>
                  <a:pt x="1050843" y="1857777"/>
                  <a:pt x="1080022" y="1857777"/>
                </a:cubicBezTo>
                <a:cubicBezTo>
                  <a:pt x="1084271" y="1857777"/>
                  <a:pt x="1086537" y="1856078"/>
                  <a:pt x="1087670" y="1852112"/>
                </a:cubicBezTo>
                <a:cubicBezTo>
                  <a:pt x="1095602" y="1823499"/>
                  <a:pt x="1099568" y="1794038"/>
                  <a:pt x="1093053" y="1764577"/>
                </a:cubicBezTo>
                <a:cubicBezTo>
                  <a:pt x="1085121" y="1729733"/>
                  <a:pt x="1060192" y="1694038"/>
                  <a:pt x="1009767" y="1689506"/>
                </a:cubicBezTo>
                <a:cubicBezTo>
                  <a:pt x="987105" y="1687523"/>
                  <a:pt x="964441" y="1685540"/>
                  <a:pt x="941496" y="1685823"/>
                </a:cubicBezTo>
                <a:cubicBezTo>
                  <a:pt x="903819" y="1686390"/>
                  <a:pt x="868408" y="1678175"/>
                  <a:pt x="834131" y="1662310"/>
                </a:cubicBezTo>
                <a:cubicBezTo>
                  <a:pt x="788522" y="1641064"/>
                  <a:pt x="744330" y="1617834"/>
                  <a:pt x="699004" y="1596305"/>
                </a:cubicBezTo>
                <a:cubicBezTo>
                  <a:pt x="630733" y="1563728"/>
                  <a:pt x="561328" y="1534266"/>
                  <a:pt x="485692" y="1522651"/>
                </a:cubicBezTo>
                <a:cubicBezTo>
                  <a:pt x="467702" y="1519818"/>
                  <a:pt x="449979" y="1518349"/>
                  <a:pt x="432540" y="1518344"/>
                </a:cubicBezTo>
                <a:close/>
                <a:moveTo>
                  <a:pt x="353680" y="155240"/>
                </a:moveTo>
                <a:cubicBezTo>
                  <a:pt x="293907" y="155240"/>
                  <a:pt x="251131" y="198299"/>
                  <a:pt x="251131" y="258355"/>
                </a:cubicBezTo>
                <a:cubicBezTo>
                  <a:pt x="251131" y="388666"/>
                  <a:pt x="251131" y="518693"/>
                  <a:pt x="251131" y="649004"/>
                </a:cubicBezTo>
                <a:cubicBezTo>
                  <a:pt x="251131" y="654670"/>
                  <a:pt x="251131" y="660619"/>
                  <a:pt x="251981" y="666284"/>
                </a:cubicBezTo>
                <a:cubicBezTo>
                  <a:pt x="259913" y="717559"/>
                  <a:pt x="300423" y="752403"/>
                  <a:pt x="352264" y="752403"/>
                </a:cubicBezTo>
                <a:cubicBezTo>
                  <a:pt x="450847" y="752403"/>
                  <a:pt x="549713" y="752403"/>
                  <a:pt x="648296" y="752403"/>
                </a:cubicBezTo>
                <a:cubicBezTo>
                  <a:pt x="746878" y="752403"/>
                  <a:pt x="845744" y="752403"/>
                  <a:pt x="944327" y="752403"/>
                </a:cubicBezTo>
                <a:cubicBezTo>
                  <a:pt x="1004383" y="752119"/>
                  <a:pt x="1047443" y="709060"/>
                  <a:pt x="1047443" y="648721"/>
                </a:cubicBezTo>
                <a:cubicBezTo>
                  <a:pt x="1047443" y="518693"/>
                  <a:pt x="1047443" y="388383"/>
                  <a:pt x="1047726" y="258072"/>
                </a:cubicBezTo>
                <a:cubicBezTo>
                  <a:pt x="1047726" y="198299"/>
                  <a:pt x="1004667" y="155240"/>
                  <a:pt x="944894" y="155240"/>
                </a:cubicBezTo>
                <a:cubicBezTo>
                  <a:pt x="747728" y="154957"/>
                  <a:pt x="550846" y="154957"/>
                  <a:pt x="353680" y="155240"/>
                </a:cubicBezTo>
                <a:close/>
                <a:moveTo>
                  <a:pt x="295607" y="0"/>
                </a:moveTo>
                <a:cubicBezTo>
                  <a:pt x="531299" y="0"/>
                  <a:pt x="766992" y="0"/>
                  <a:pt x="1002684" y="0"/>
                </a:cubicBezTo>
                <a:cubicBezTo>
                  <a:pt x="1079737" y="0"/>
                  <a:pt x="1133278" y="38810"/>
                  <a:pt x="1169821" y="103399"/>
                </a:cubicBezTo>
                <a:cubicBezTo>
                  <a:pt x="1187668" y="134560"/>
                  <a:pt x="1194467" y="168271"/>
                  <a:pt x="1194467" y="204248"/>
                </a:cubicBezTo>
                <a:cubicBezTo>
                  <a:pt x="1193901" y="545605"/>
                  <a:pt x="1194184" y="887246"/>
                  <a:pt x="1194184" y="1228603"/>
                </a:cubicBezTo>
                <a:cubicBezTo>
                  <a:pt x="1194184" y="1234269"/>
                  <a:pt x="1194184" y="1240218"/>
                  <a:pt x="1194467" y="1245884"/>
                </a:cubicBezTo>
                <a:cubicBezTo>
                  <a:pt x="1195317" y="1258348"/>
                  <a:pt x="1199000" y="1262031"/>
                  <a:pt x="1211464" y="1263730"/>
                </a:cubicBezTo>
                <a:cubicBezTo>
                  <a:pt x="1237810" y="1267130"/>
                  <a:pt x="1261605" y="1276195"/>
                  <a:pt x="1281435" y="1293759"/>
                </a:cubicBezTo>
                <a:cubicBezTo>
                  <a:pt x="1309480" y="1318404"/>
                  <a:pt x="1325061" y="1348999"/>
                  <a:pt x="1325628" y="1386676"/>
                </a:cubicBezTo>
                <a:cubicBezTo>
                  <a:pt x="1329877" y="1625768"/>
                  <a:pt x="1326761" y="1864576"/>
                  <a:pt x="1327611" y="2103384"/>
                </a:cubicBezTo>
                <a:cubicBezTo>
                  <a:pt x="1327611" y="2113866"/>
                  <a:pt x="1328177" y="2124347"/>
                  <a:pt x="1331010" y="2134829"/>
                </a:cubicBezTo>
                <a:cubicBezTo>
                  <a:pt x="1334976" y="2150126"/>
                  <a:pt x="1344325" y="2160041"/>
                  <a:pt x="1359622" y="2164574"/>
                </a:cubicBezTo>
                <a:cubicBezTo>
                  <a:pt x="1369253" y="2167407"/>
                  <a:pt x="1379168" y="2168823"/>
                  <a:pt x="1389083" y="2168823"/>
                </a:cubicBezTo>
                <a:cubicBezTo>
                  <a:pt x="1443757" y="2168823"/>
                  <a:pt x="1498431" y="2168823"/>
                  <a:pt x="1553105" y="2168823"/>
                </a:cubicBezTo>
                <a:cubicBezTo>
                  <a:pt x="1553671" y="2168823"/>
                  <a:pt x="1554521" y="2168823"/>
                  <a:pt x="1555088" y="2168823"/>
                </a:cubicBezTo>
                <a:cubicBezTo>
                  <a:pt x="1595031" y="2167973"/>
                  <a:pt x="1610328" y="2152676"/>
                  <a:pt x="1613444" y="2112733"/>
                </a:cubicBezTo>
                <a:cubicBezTo>
                  <a:pt x="1615144" y="2090920"/>
                  <a:pt x="1615144" y="2069107"/>
                  <a:pt x="1615144" y="2047294"/>
                </a:cubicBezTo>
                <a:cubicBezTo>
                  <a:pt x="1615144" y="1791772"/>
                  <a:pt x="1615711" y="1536533"/>
                  <a:pt x="1614577" y="1281294"/>
                </a:cubicBezTo>
                <a:cubicBezTo>
                  <a:pt x="1614294" y="1225487"/>
                  <a:pt x="1654520" y="1166847"/>
                  <a:pt x="1716560" y="1154666"/>
                </a:cubicBezTo>
                <a:cubicBezTo>
                  <a:pt x="1723925" y="1153250"/>
                  <a:pt x="1731290" y="1152116"/>
                  <a:pt x="1738656" y="1152116"/>
                </a:cubicBezTo>
                <a:cubicBezTo>
                  <a:pt x="1769534" y="1152116"/>
                  <a:pt x="1800412" y="1152400"/>
                  <a:pt x="1831290" y="1152116"/>
                </a:cubicBezTo>
                <a:cubicBezTo>
                  <a:pt x="1850553" y="1152116"/>
                  <a:pt x="1854236" y="1148150"/>
                  <a:pt x="1854519" y="1128887"/>
                </a:cubicBezTo>
                <a:cubicBezTo>
                  <a:pt x="1854519" y="1104242"/>
                  <a:pt x="1854519" y="1079313"/>
                  <a:pt x="1854519" y="1054667"/>
                </a:cubicBezTo>
                <a:cubicBezTo>
                  <a:pt x="1854802" y="1009341"/>
                  <a:pt x="1896728" y="967132"/>
                  <a:pt x="1941771" y="967132"/>
                </a:cubicBezTo>
                <a:cubicBezTo>
                  <a:pt x="1990779" y="967132"/>
                  <a:pt x="2039503" y="967132"/>
                  <a:pt x="2088512" y="967132"/>
                </a:cubicBezTo>
                <a:cubicBezTo>
                  <a:pt x="2093044" y="967132"/>
                  <a:pt x="2097577" y="967132"/>
                  <a:pt x="2102109" y="966849"/>
                </a:cubicBezTo>
                <a:cubicBezTo>
                  <a:pt x="2113724" y="965999"/>
                  <a:pt x="2117973" y="962033"/>
                  <a:pt x="2118823" y="950135"/>
                </a:cubicBezTo>
                <a:cubicBezTo>
                  <a:pt x="2119390" y="943620"/>
                  <a:pt x="2118823" y="937104"/>
                  <a:pt x="2120806" y="930872"/>
                </a:cubicBezTo>
                <a:cubicBezTo>
                  <a:pt x="2124489" y="919257"/>
                  <a:pt x="2131854" y="913025"/>
                  <a:pt x="2144035" y="913025"/>
                </a:cubicBezTo>
                <a:cubicBezTo>
                  <a:pt x="2152250" y="913025"/>
                  <a:pt x="2160749" y="911325"/>
                  <a:pt x="2167548" y="918690"/>
                </a:cubicBezTo>
                <a:cubicBezTo>
                  <a:pt x="2172363" y="924073"/>
                  <a:pt x="2175196" y="929455"/>
                  <a:pt x="2175196" y="936821"/>
                </a:cubicBezTo>
                <a:cubicBezTo>
                  <a:pt x="2174913" y="961750"/>
                  <a:pt x="2177746" y="986679"/>
                  <a:pt x="2177179" y="1011891"/>
                </a:cubicBezTo>
                <a:cubicBezTo>
                  <a:pt x="2176896" y="1030304"/>
                  <a:pt x="2181145" y="1034270"/>
                  <a:pt x="2200125" y="1034270"/>
                </a:cubicBezTo>
                <a:cubicBezTo>
                  <a:pt x="2252533" y="1034554"/>
                  <a:pt x="2304940" y="1034554"/>
                  <a:pt x="2357348" y="1034270"/>
                </a:cubicBezTo>
                <a:cubicBezTo>
                  <a:pt x="2374345" y="1034270"/>
                  <a:pt x="2388226" y="1040503"/>
                  <a:pt x="2400124" y="1052684"/>
                </a:cubicBezTo>
                <a:cubicBezTo>
                  <a:pt x="2407773" y="1060332"/>
                  <a:pt x="2406923" y="1070531"/>
                  <a:pt x="2409472" y="1079596"/>
                </a:cubicBezTo>
                <a:cubicBezTo>
                  <a:pt x="2409472" y="1086111"/>
                  <a:pt x="2409472" y="1092343"/>
                  <a:pt x="2409472" y="1098859"/>
                </a:cubicBezTo>
                <a:cubicBezTo>
                  <a:pt x="2407773" y="1116989"/>
                  <a:pt x="2399841" y="1130870"/>
                  <a:pt x="2382277" y="1138236"/>
                </a:cubicBezTo>
                <a:cubicBezTo>
                  <a:pt x="2375478" y="1141069"/>
                  <a:pt x="2368680" y="1142202"/>
                  <a:pt x="2361597" y="1142202"/>
                </a:cubicBezTo>
                <a:cubicBezTo>
                  <a:pt x="2309756" y="1142202"/>
                  <a:pt x="2258199" y="1142202"/>
                  <a:pt x="2206358" y="1142202"/>
                </a:cubicBezTo>
                <a:cubicBezTo>
                  <a:pt x="2202109" y="1142202"/>
                  <a:pt x="2198142" y="1142202"/>
                  <a:pt x="2193893" y="1142485"/>
                </a:cubicBezTo>
                <a:cubicBezTo>
                  <a:pt x="2181996" y="1143335"/>
                  <a:pt x="2177746" y="1147301"/>
                  <a:pt x="2176896" y="1159199"/>
                </a:cubicBezTo>
                <a:cubicBezTo>
                  <a:pt x="2176330" y="1188660"/>
                  <a:pt x="2176330" y="1218405"/>
                  <a:pt x="2176896" y="1247866"/>
                </a:cubicBezTo>
                <a:cubicBezTo>
                  <a:pt x="2177179" y="1261464"/>
                  <a:pt x="2181712" y="1265430"/>
                  <a:pt x="2196726" y="1265430"/>
                </a:cubicBezTo>
                <a:cubicBezTo>
                  <a:pt x="2247717" y="1265714"/>
                  <a:pt x="2298992" y="1265430"/>
                  <a:pt x="2349983" y="1265430"/>
                </a:cubicBezTo>
                <a:cubicBezTo>
                  <a:pt x="2356782" y="1265430"/>
                  <a:pt x="2363580" y="1265997"/>
                  <a:pt x="2370096" y="1267413"/>
                </a:cubicBezTo>
                <a:cubicBezTo>
                  <a:pt x="2380577" y="1269963"/>
                  <a:pt x="2389359" y="1274779"/>
                  <a:pt x="2397291" y="1281577"/>
                </a:cubicBezTo>
                <a:cubicBezTo>
                  <a:pt x="2406639" y="1289509"/>
                  <a:pt x="2406356" y="1300841"/>
                  <a:pt x="2409189" y="1311039"/>
                </a:cubicBezTo>
                <a:cubicBezTo>
                  <a:pt x="2409189" y="1317554"/>
                  <a:pt x="2409189" y="1323786"/>
                  <a:pt x="2409189" y="1330302"/>
                </a:cubicBezTo>
                <a:cubicBezTo>
                  <a:pt x="2403240" y="1361463"/>
                  <a:pt x="2386243" y="1375628"/>
                  <a:pt x="2354232" y="1375628"/>
                </a:cubicBezTo>
                <a:cubicBezTo>
                  <a:pt x="2305224" y="1375628"/>
                  <a:pt x="2256499" y="1375628"/>
                  <a:pt x="2207491" y="1375628"/>
                </a:cubicBezTo>
                <a:cubicBezTo>
                  <a:pt x="2203525" y="1375628"/>
                  <a:pt x="2199276" y="1375344"/>
                  <a:pt x="2195026" y="1375628"/>
                </a:cubicBezTo>
                <a:cubicBezTo>
                  <a:pt x="2181429" y="1376194"/>
                  <a:pt x="2176613" y="1380160"/>
                  <a:pt x="2176896" y="1393758"/>
                </a:cubicBezTo>
                <a:cubicBezTo>
                  <a:pt x="2177179" y="1419253"/>
                  <a:pt x="2174913" y="1444466"/>
                  <a:pt x="2174630" y="1469961"/>
                </a:cubicBezTo>
                <a:cubicBezTo>
                  <a:pt x="2174347" y="1486392"/>
                  <a:pt x="2166415" y="1496023"/>
                  <a:pt x="2152250" y="1496873"/>
                </a:cubicBezTo>
                <a:cubicBezTo>
                  <a:pt x="2132421" y="1498006"/>
                  <a:pt x="2121656" y="1490358"/>
                  <a:pt x="2119106" y="1473077"/>
                </a:cubicBezTo>
                <a:cubicBezTo>
                  <a:pt x="2118256" y="1467978"/>
                  <a:pt x="2118823" y="1462879"/>
                  <a:pt x="2118256" y="1457780"/>
                </a:cubicBezTo>
                <a:cubicBezTo>
                  <a:pt x="2117123" y="1448715"/>
                  <a:pt x="2113157" y="1444749"/>
                  <a:pt x="2104092" y="1443616"/>
                </a:cubicBezTo>
                <a:cubicBezTo>
                  <a:pt x="2099560" y="1443049"/>
                  <a:pt x="2095027" y="1443333"/>
                  <a:pt x="2090494" y="1443333"/>
                </a:cubicBezTo>
                <a:cubicBezTo>
                  <a:pt x="2042619" y="1443333"/>
                  <a:pt x="1994744" y="1443333"/>
                  <a:pt x="1946870" y="1443333"/>
                </a:cubicBezTo>
                <a:cubicBezTo>
                  <a:pt x="1903244" y="1443049"/>
                  <a:pt x="1865567" y="1413304"/>
                  <a:pt x="1855652" y="1371095"/>
                </a:cubicBezTo>
                <a:cubicBezTo>
                  <a:pt x="1854519" y="1365996"/>
                  <a:pt x="1854236" y="1360897"/>
                  <a:pt x="1854236" y="1355798"/>
                </a:cubicBezTo>
                <a:cubicBezTo>
                  <a:pt x="1854236" y="1328886"/>
                  <a:pt x="1854236" y="1301690"/>
                  <a:pt x="1854236" y="1274779"/>
                </a:cubicBezTo>
                <a:cubicBezTo>
                  <a:pt x="1854236" y="1270246"/>
                  <a:pt x="1854519" y="1265714"/>
                  <a:pt x="1853669" y="1261181"/>
                </a:cubicBezTo>
                <a:cubicBezTo>
                  <a:pt x="1852253" y="1252116"/>
                  <a:pt x="1848287" y="1247300"/>
                  <a:pt x="1839222" y="1247017"/>
                </a:cubicBezTo>
                <a:cubicBezTo>
                  <a:pt x="1808910" y="1245884"/>
                  <a:pt x="1778316" y="1244467"/>
                  <a:pt x="1748004" y="1250416"/>
                </a:cubicBezTo>
                <a:cubicBezTo>
                  <a:pt x="1728741" y="1254382"/>
                  <a:pt x="1716843" y="1265997"/>
                  <a:pt x="1712877" y="1285543"/>
                </a:cubicBezTo>
                <a:cubicBezTo>
                  <a:pt x="1710611" y="1297725"/>
                  <a:pt x="1709761" y="1309906"/>
                  <a:pt x="1709761" y="1322087"/>
                </a:cubicBezTo>
                <a:cubicBezTo>
                  <a:pt x="1709761" y="1593756"/>
                  <a:pt x="1710044" y="1865426"/>
                  <a:pt x="1709478" y="2137095"/>
                </a:cubicBezTo>
                <a:cubicBezTo>
                  <a:pt x="1709194" y="2190069"/>
                  <a:pt x="1683415" y="2228879"/>
                  <a:pt x="1636107" y="2252675"/>
                </a:cubicBezTo>
                <a:cubicBezTo>
                  <a:pt x="1619110" y="2261457"/>
                  <a:pt x="1600413" y="2265139"/>
                  <a:pt x="1581150" y="2265139"/>
                </a:cubicBezTo>
                <a:cubicBezTo>
                  <a:pt x="1508063" y="2265139"/>
                  <a:pt x="1435259" y="2265139"/>
                  <a:pt x="1362171" y="2265139"/>
                </a:cubicBezTo>
                <a:cubicBezTo>
                  <a:pt x="1288234" y="2264856"/>
                  <a:pt x="1231294" y="2208199"/>
                  <a:pt x="1231294" y="2134263"/>
                </a:cubicBezTo>
                <a:cubicBezTo>
                  <a:pt x="1231294" y="1901970"/>
                  <a:pt x="1231294" y="1669960"/>
                  <a:pt x="1231294" y="1437667"/>
                </a:cubicBezTo>
                <a:cubicBezTo>
                  <a:pt x="1231294" y="1423503"/>
                  <a:pt x="1230444" y="1409338"/>
                  <a:pt x="1227328" y="1395458"/>
                </a:cubicBezTo>
                <a:cubicBezTo>
                  <a:pt x="1225062" y="1385259"/>
                  <a:pt x="1220529" y="1375911"/>
                  <a:pt x="1211748" y="1369679"/>
                </a:cubicBezTo>
                <a:cubicBezTo>
                  <a:pt x="1202966" y="1363446"/>
                  <a:pt x="1196450" y="1366279"/>
                  <a:pt x="1195034" y="1377044"/>
                </a:cubicBezTo>
                <a:cubicBezTo>
                  <a:pt x="1194467" y="1381010"/>
                  <a:pt x="1194751" y="1385259"/>
                  <a:pt x="1194751" y="1389508"/>
                </a:cubicBezTo>
                <a:cubicBezTo>
                  <a:pt x="1194751" y="1677608"/>
                  <a:pt x="1194751" y="1965708"/>
                  <a:pt x="1194751" y="2253808"/>
                </a:cubicBezTo>
                <a:cubicBezTo>
                  <a:pt x="1195034" y="2279870"/>
                  <a:pt x="1197017" y="2281853"/>
                  <a:pt x="1222796" y="2282136"/>
                </a:cubicBezTo>
                <a:cubicBezTo>
                  <a:pt x="1230728" y="2282136"/>
                  <a:pt x="1238943" y="2281570"/>
                  <a:pt x="1246875" y="2282986"/>
                </a:cubicBezTo>
                <a:cubicBezTo>
                  <a:pt x="1275770" y="2288085"/>
                  <a:pt x="1290784" y="2307349"/>
                  <a:pt x="1296733" y="2334261"/>
                </a:cubicBezTo>
                <a:cubicBezTo>
                  <a:pt x="1303248" y="2363723"/>
                  <a:pt x="1302965" y="2393467"/>
                  <a:pt x="1296733" y="2423212"/>
                </a:cubicBezTo>
                <a:cubicBezTo>
                  <a:pt x="1295599" y="2428028"/>
                  <a:pt x="1293900" y="2432560"/>
                  <a:pt x="1292200" y="2437093"/>
                </a:cubicBezTo>
                <a:cubicBezTo>
                  <a:pt x="1284552" y="2458906"/>
                  <a:pt x="1268971" y="2469954"/>
                  <a:pt x="1246025" y="2470521"/>
                </a:cubicBezTo>
                <a:cubicBezTo>
                  <a:pt x="848011" y="2470521"/>
                  <a:pt x="449713" y="2470521"/>
                  <a:pt x="51699" y="2470521"/>
                </a:cubicBezTo>
                <a:cubicBezTo>
                  <a:pt x="50566" y="2469954"/>
                  <a:pt x="49433" y="2469671"/>
                  <a:pt x="48017" y="2469671"/>
                </a:cubicBezTo>
                <a:cubicBezTo>
                  <a:pt x="22238" y="2467971"/>
                  <a:pt x="6657" y="2452674"/>
                  <a:pt x="3258" y="2426895"/>
                </a:cubicBezTo>
                <a:cubicBezTo>
                  <a:pt x="-992" y="2394034"/>
                  <a:pt x="-1275" y="2361173"/>
                  <a:pt x="3541" y="2328595"/>
                </a:cubicBezTo>
                <a:cubicBezTo>
                  <a:pt x="7224" y="2302250"/>
                  <a:pt x="26487" y="2284969"/>
                  <a:pt x="58215" y="2282420"/>
                </a:cubicBezTo>
                <a:cubicBezTo>
                  <a:pt x="67563" y="2281853"/>
                  <a:pt x="76912" y="2282703"/>
                  <a:pt x="86260" y="2282136"/>
                </a:cubicBezTo>
                <a:cubicBezTo>
                  <a:pt x="97591" y="2281287"/>
                  <a:pt x="101841" y="2277037"/>
                  <a:pt x="102691" y="2265989"/>
                </a:cubicBezTo>
                <a:cubicBezTo>
                  <a:pt x="103257" y="2259474"/>
                  <a:pt x="102974" y="2253242"/>
                  <a:pt x="102974" y="2246726"/>
                </a:cubicBezTo>
                <a:cubicBezTo>
                  <a:pt x="102974" y="1563162"/>
                  <a:pt x="102974" y="879597"/>
                  <a:pt x="103257" y="196033"/>
                </a:cubicBezTo>
                <a:cubicBezTo>
                  <a:pt x="103257" y="118413"/>
                  <a:pt x="141784" y="62039"/>
                  <a:pt x="206656" y="22096"/>
                </a:cubicBezTo>
                <a:cubicBezTo>
                  <a:pt x="233851" y="5382"/>
                  <a:pt x="264162" y="0"/>
                  <a:pt x="295607" y="0"/>
                </a:cubicBezTo>
                <a:close/>
              </a:path>
            </a:pathLst>
          </a:custGeom>
          <a:solidFill>
            <a:srgbClr val="1ED0A6"/>
          </a:solidFill>
          <a:ln w="7857"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015A71B-A2A7-473F-843C-C35BA406E8E3}"/>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33EBB41F-E2D8-454F-AAA2-ED39EDE69F7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C67FF5D7-C5F5-4089-9C10-0529843027A5}"/>
              </a:ext>
            </a:extLst>
          </p:cNvPr>
          <p:cNvSpPr txBox="1"/>
          <p:nvPr/>
        </p:nvSpPr>
        <p:spPr>
          <a:xfrm>
            <a:off x="276871" y="142632"/>
            <a:ext cx="619320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US" altLang="ko-KR"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What are Electric Vehicles</a:t>
            </a:r>
            <a:endParaRPr lang="ko-KR" altLang="en-US"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
        <p:nvSpPr>
          <p:cNvPr id="2" name="TextBox 1">
            <a:extLst>
              <a:ext uri="{FF2B5EF4-FFF2-40B4-BE49-F238E27FC236}">
                <a16:creationId xmlns:a16="http://schemas.microsoft.com/office/drawing/2014/main" id="{6722F07F-00C8-4F0D-ACAF-4EE4429D3EE8}"/>
              </a:ext>
            </a:extLst>
          </p:cNvPr>
          <p:cNvSpPr txBox="1"/>
          <p:nvPr/>
        </p:nvSpPr>
        <p:spPr>
          <a:xfrm>
            <a:off x="11762513" y="6518511"/>
            <a:ext cx="432327" cy="338554"/>
          </a:xfrm>
          <a:prstGeom prst="rect">
            <a:avLst/>
          </a:prstGeom>
          <a:noFill/>
        </p:spPr>
        <p:txBody>
          <a:bodyPr wrap="square" rtlCol="0">
            <a:spAutoFit/>
          </a:bodyPr>
          <a:lstStyle/>
          <a:p>
            <a:r>
              <a:rPr lang="en-US" sz="1600" dirty="0"/>
              <a:t>03</a:t>
            </a:r>
          </a:p>
        </p:txBody>
      </p:sp>
    </p:spTree>
    <p:extLst>
      <p:ext uri="{BB962C8B-B14F-4D97-AF65-F5344CB8AC3E}">
        <p14:creationId xmlns:p14="http://schemas.microsoft.com/office/powerpoint/2010/main" val="145457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ransmission Tower Icon 304344">
            <a:extLst>
              <a:ext uri="{FF2B5EF4-FFF2-40B4-BE49-F238E27FC236}">
                <a16:creationId xmlns:a16="http://schemas.microsoft.com/office/drawing/2014/main" id="{C3B80F53-3BC5-4517-9675-147A9D125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53" y="1282099"/>
            <a:ext cx="3912152" cy="3912152"/>
          </a:xfrm>
          <a:prstGeom prst="rect">
            <a:avLst/>
          </a:prstGeom>
          <a:noFill/>
          <a:extLst>
            <a:ext uri="{909E8E84-426E-40DD-AFC4-6F175D3DCCD1}">
              <a14:hiddenFill xmlns:a14="http://schemas.microsoft.com/office/drawing/2010/main">
                <a:solidFill>
                  <a:srgbClr val="FFFFFF"/>
                </a:solidFill>
              </a14:hiddenFill>
            </a:ext>
          </a:extLst>
        </p:spPr>
      </p:pic>
      <p:sp>
        <p:nvSpPr>
          <p:cNvPr id="7" name="Circle: Hollow 6">
            <a:extLst>
              <a:ext uri="{FF2B5EF4-FFF2-40B4-BE49-F238E27FC236}">
                <a16:creationId xmlns:a16="http://schemas.microsoft.com/office/drawing/2014/main" id="{0468B56D-F99C-40AC-8A42-CB8AAF063B26}"/>
              </a:ext>
            </a:extLst>
          </p:cNvPr>
          <p:cNvSpPr/>
          <p:nvPr/>
        </p:nvSpPr>
        <p:spPr>
          <a:xfrm>
            <a:off x="2230777" y="896644"/>
            <a:ext cx="7246374" cy="5845421"/>
          </a:xfrm>
          <a:prstGeom prst="donut">
            <a:avLst>
              <a:gd name="adj" fmla="val 385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Rectangle 7">
            <a:extLst>
              <a:ext uri="{FF2B5EF4-FFF2-40B4-BE49-F238E27FC236}">
                <a16:creationId xmlns:a16="http://schemas.microsoft.com/office/drawing/2014/main" id="{65C0FFC8-F6F2-4369-8540-EEC1C9AA0CD8}"/>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6549BAF-5B01-45BF-A148-D1F8E90B0CE8}"/>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CF517D32-F098-4FA9-A190-22D8B95BB8F3}"/>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US" sz="3600" dirty="0">
                <a:solidFill>
                  <a:schemeClr val="tx1"/>
                </a:solidFill>
                <a:effectLst>
                  <a:outerShdw blurRad="38100" dist="38100" dir="2700000" algn="tl">
                    <a:srgbClr val="000000">
                      <a:alpha val="43137"/>
                    </a:srgbClr>
                  </a:outerShdw>
                </a:effectLst>
                <a:latin typeface="Rockwell" panose="02060603020205020403" pitchFamily="18" charset="0"/>
              </a:rPr>
              <a:t>Impact on Electricity Demand &amp; Grid Capacity</a:t>
            </a:r>
            <a:endParaRPr lang="en-IN" sz="3600" dirty="0">
              <a:solidFill>
                <a:schemeClr val="tx1"/>
              </a:solidFill>
              <a:effectLst>
                <a:outerShdw blurRad="38100" dist="38100" dir="2700000" algn="tl">
                  <a:srgbClr val="000000">
                    <a:alpha val="43137"/>
                  </a:srgbClr>
                </a:outerShdw>
              </a:effectLst>
              <a:latin typeface="Rockwell" panose="02060603020205020403" pitchFamily="18" charset="0"/>
            </a:endParaRPr>
          </a:p>
        </p:txBody>
      </p:sp>
      <p:sp>
        <p:nvSpPr>
          <p:cNvPr id="4" name="TextBox 3">
            <a:extLst>
              <a:ext uri="{FF2B5EF4-FFF2-40B4-BE49-F238E27FC236}">
                <a16:creationId xmlns:a16="http://schemas.microsoft.com/office/drawing/2014/main" id="{4A4B4D7F-E2E9-4E65-AF5A-2B278C271A41}"/>
              </a:ext>
            </a:extLst>
          </p:cNvPr>
          <p:cNvSpPr txBox="1"/>
          <p:nvPr/>
        </p:nvSpPr>
        <p:spPr>
          <a:xfrm>
            <a:off x="8005147" y="1049231"/>
            <a:ext cx="3912152" cy="2862322"/>
          </a:xfrm>
          <a:prstGeom prst="rect">
            <a:avLst/>
          </a:prstGeom>
          <a:solidFill>
            <a:schemeClr val="bg1"/>
          </a:solidFill>
          <a:effectLst>
            <a:glow rad="63500">
              <a:schemeClr val="accent3">
                <a:satMod val="175000"/>
                <a:alpha val="40000"/>
              </a:schemeClr>
            </a:glow>
          </a:effectLst>
        </p:spPr>
        <p:txBody>
          <a:bodyPr wrap="square" rtlCol="0">
            <a:spAutoFit/>
          </a:bodyPr>
          <a:lstStyle>
            <a:defPPr>
              <a:defRPr lang="en-US"/>
            </a:defPPr>
            <a:lvl1pPr algn="just">
              <a:spcAft>
                <a:spcPts val="800"/>
              </a:spcAft>
              <a:defRPr>
                <a:latin typeface="regular_medium"/>
              </a:defRPr>
            </a:lvl1pPr>
          </a:lstStyle>
          <a:p>
            <a:pPr algn="just">
              <a:spcAft>
                <a:spcPts val="800"/>
              </a:spcAft>
            </a:pPr>
            <a:r>
              <a:rPr lang="en-US" sz="1800" dirty="0">
                <a:latin typeface="regular_medium"/>
              </a:rPr>
              <a:t>There is a need to put in place demand-side management (DSM) or time of use (</a:t>
            </a:r>
            <a:r>
              <a:rPr lang="en-US" sz="1800" dirty="0" err="1">
                <a:latin typeface="regular_medium"/>
              </a:rPr>
              <a:t>ToU</a:t>
            </a:r>
            <a:r>
              <a:rPr lang="en-US" sz="1800" dirty="0">
                <a:latin typeface="regular_medium"/>
              </a:rPr>
              <a:t>) activities for situations such as overloading. DSM </a:t>
            </a:r>
            <a:r>
              <a:rPr lang="en-US" sz="1800" dirty="0" err="1">
                <a:latin typeface="regular_medium"/>
              </a:rPr>
              <a:t>programmes</a:t>
            </a:r>
            <a:r>
              <a:rPr lang="en-US" sz="1800" dirty="0">
                <a:latin typeface="regular_medium"/>
              </a:rPr>
              <a:t> are electric utility planning, implementation, and monitoring activities aimed at encouraging consumers to change their degree and pattern of electricity consumption.</a:t>
            </a:r>
            <a:endParaRPr lang="en-IN" sz="1800" dirty="0">
              <a:latin typeface="regular_medium"/>
            </a:endParaRPr>
          </a:p>
        </p:txBody>
      </p:sp>
      <p:sp>
        <p:nvSpPr>
          <p:cNvPr id="5" name="TextBox 4">
            <a:extLst>
              <a:ext uri="{FF2B5EF4-FFF2-40B4-BE49-F238E27FC236}">
                <a16:creationId xmlns:a16="http://schemas.microsoft.com/office/drawing/2014/main" id="{EF81A189-FAAF-4033-BD1C-D8E6ED247B80}"/>
              </a:ext>
            </a:extLst>
          </p:cNvPr>
          <p:cNvSpPr txBox="1"/>
          <p:nvPr/>
        </p:nvSpPr>
        <p:spPr>
          <a:xfrm>
            <a:off x="600001" y="1049231"/>
            <a:ext cx="2676777" cy="2585323"/>
          </a:xfrm>
          <a:prstGeom prst="rect">
            <a:avLst/>
          </a:prstGeom>
          <a:solidFill>
            <a:schemeClr val="bg1"/>
          </a:solidFill>
          <a:effectLst>
            <a:glow rad="63500">
              <a:schemeClr val="accent3">
                <a:satMod val="175000"/>
                <a:alpha val="40000"/>
              </a:schemeClr>
            </a:glow>
          </a:effectLst>
        </p:spPr>
        <p:txBody>
          <a:bodyPr wrap="square" rtlCol="0">
            <a:spAutoFit/>
          </a:bodyPr>
          <a:lstStyle>
            <a:defPPr>
              <a:defRPr lang="en-US"/>
            </a:defPPr>
            <a:lvl1pPr algn="just">
              <a:spcAft>
                <a:spcPts val="800"/>
              </a:spcAft>
              <a:defRPr>
                <a:latin typeface="regular_medium"/>
              </a:defRPr>
            </a:lvl1pPr>
          </a:lstStyle>
          <a:p>
            <a:pPr algn="just"/>
            <a:r>
              <a:rPr lang="en-US" i="0">
                <a:solidFill>
                  <a:srgbClr val="030303"/>
                </a:solidFill>
                <a:effectLst/>
                <a:latin typeface="regular_medium"/>
              </a:rPr>
              <a:t>As India prepares to achieve 30% market penetration of electric cars by 2030, sales in this category are estimated to exceed 43 million units, with a stock of more than 250 million units.</a:t>
            </a:r>
            <a:endParaRPr lang="en-US" i="0" dirty="0">
              <a:solidFill>
                <a:srgbClr val="030303"/>
              </a:solidFill>
              <a:effectLst/>
              <a:latin typeface="regular_medium"/>
            </a:endParaRPr>
          </a:p>
        </p:txBody>
      </p:sp>
      <p:sp>
        <p:nvSpPr>
          <p:cNvPr id="11" name="TextBox 10">
            <a:extLst>
              <a:ext uri="{FF2B5EF4-FFF2-40B4-BE49-F238E27FC236}">
                <a16:creationId xmlns:a16="http://schemas.microsoft.com/office/drawing/2014/main" id="{36A1067A-FEE4-4F3B-9E5A-B6BEA4D78135}"/>
              </a:ext>
            </a:extLst>
          </p:cNvPr>
          <p:cNvSpPr txBox="1"/>
          <p:nvPr/>
        </p:nvSpPr>
        <p:spPr>
          <a:xfrm>
            <a:off x="767285" y="4680540"/>
            <a:ext cx="3174253" cy="2031325"/>
          </a:xfrm>
          <a:prstGeom prst="rect">
            <a:avLst/>
          </a:prstGeom>
          <a:solidFill>
            <a:schemeClr val="bg1"/>
          </a:solidFill>
          <a:effectLst>
            <a:glow rad="63500">
              <a:schemeClr val="accent3">
                <a:satMod val="175000"/>
                <a:alpha val="40000"/>
              </a:schemeClr>
            </a:glow>
          </a:effectLst>
        </p:spPr>
        <p:txBody>
          <a:bodyPr wrap="square" rtlCol="0">
            <a:spAutoFit/>
          </a:bodyPr>
          <a:lstStyle>
            <a:defPPr>
              <a:defRPr lang="en-US"/>
            </a:defPPr>
            <a:lvl1pPr algn="just">
              <a:spcAft>
                <a:spcPts val="800"/>
              </a:spcAft>
              <a:defRPr>
                <a:latin typeface="regular_medium"/>
              </a:defRPr>
            </a:lvl1pPr>
          </a:lstStyle>
          <a:p>
            <a:pPr algn="just"/>
            <a:r>
              <a:rPr lang="en-US" i="0" dirty="0">
                <a:solidFill>
                  <a:srgbClr val="030303"/>
                </a:solidFill>
                <a:effectLst/>
                <a:latin typeface="regular_medium"/>
              </a:rPr>
              <a:t>Given that 80% of the country's population uses electric vehicles, India is expected to require about 100 </a:t>
            </a:r>
            <a:r>
              <a:rPr lang="en-US" i="0" dirty="0" err="1">
                <a:solidFill>
                  <a:srgbClr val="030303"/>
                </a:solidFill>
                <a:effectLst/>
                <a:latin typeface="regular_medium"/>
              </a:rPr>
              <a:t>TWh</a:t>
            </a:r>
            <a:r>
              <a:rPr lang="en-US" i="0" dirty="0">
                <a:solidFill>
                  <a:srgbClr val="030303"/>
                </a:solidFill>
                <a:effectLst/>
                <a:latin typeface="regular_medium"/>
              </a:rPr>
              <a:t> of electricity, or about 5% of total electricity, by 2030.</a:t>
            </a:r>
          </a:p>
        </p:txBody>
      </p:sp>
      <p:sp>
        <p:nvSpPr>
          <p:cNvPr id="12" name="TextBox 11">
            <a:extLst>
              <a:ext uri="{FF2B5EF4-FFF2-40B4-BE49-F238E27FC236}">
                <a16:creationId xmlns:a16="http://schemas.microsoft.com/office/drawing/2014/main" id="{BB5AFA90-AFC4-4398-B96C-8A2395E40C65}"/>
              </a:ext>
            </a:extLst>
          </p:cNvPr>
          <p:cNvSpPr txBox="1"/>
          <p:nvPr/>
        </p:nvSpPr>
        <p:spPr>
          <a:xfrm>
            <a:off x="7195775" y="4681688"/>
            <a:ext cx="3912152" cy="1754326"/>
          </a:xfrm>
          <a:prstGeom prst="rect">
            <a:avLst/>
          </a:prstGeom>
          <a:solidFill>
            <a:schemeClr val="bg1"/>
          </a:solidFill>
          <a:effectLst>
            <a:glow rad="63500">
              <a:schemeClr val="accent3">
                <a:satMod val="175000"/>
                <a:alpha val="40000"/>
              </a:schemeClr>
            </a:glow>
          </a:effectLst>
        </p:spPr>
        <p:txBody>
          <a:bodyPr wrap="square" rtlCol="0">
            <a:spAutoFit/>
          </a:bodyPr>
          <a:lstStyle>
            <a:defPPr>
              <a:defRPr lang="en-US"/>
            </a:defPPr>
            <a:lvl1pPr algn="just">
              <a:spcAft>
                <a:spcPts val="800"/>
              </a:spcAft>
              <a:defRPr>
                <a:latin typeface="regular_medium"/>
              </a:defRPr>
            </a:lvl1pPr>
          </a:lstStyle>
          <a:p>
            <a:pPr algn="just"/>
            <a:r>
              <a:rPr lang="en-US" i="0" dirty="0">
                <a:solidFill>
                  <a:srgbClr val="030303"/>
                </a:solidFill>
                <a:effectLst/>
                <a:latin typeface="regular_medium"/>
              </a:rPr>
              <a:t>According to the NITI Aayog's energy policy study, India's energy consumption would double by 2040, with electricity consumption potentially tripling as a result of increasing appliance ownership.</a:t>
            </a:r>
          </a:p>
        </p:txBody>
      </p:sp>
      <p:sp>
        <p:nvSpPr>
          <p:cNvPr id="13" name="TextBox 12">
            <a:extLst>
              <a:ext uri="{FF2B5EF4-FFF2-40B4-BE49-F238E27FC236}">
                <a16:creationId xmlns:a16="http://schemas.microsoft.com/office/drawing/2014/main" id="{E6CA9941-3485-4E1D-A5D0-1C846674AFBA}"/>
              </a:ext>
            </a:extLst>
          </p:cNvPr>
          <p:cNvSpPr txBox="1"/>
          <p:nvPr/>
        </p:nvSpPr>
        <p:spPr>
          <a:xfrm>
            <a:off x="11762513" y="6518511"/>
            <a:ext cx="432327" cy="338554"/>
          </a:xfrm>
          <a:prstGeom prst="rect">
            <a:avLst/>
          </a:prstGeom>
          <a:noFill/>
        </p:spPr>
        <p:txBody>
          <a:bodyPr wrap="square" rtlCol="0">
            <a:spAutoFit/>
          </a:bodyPr>
          <a:lstStyle/>
          <a:p>
            <a:r>
              <a:rPr lang="en-US" sz="1600" dirty="0"/>
              <a:t>30</a:t>
            </a:r>
          </a:p>
        </p:txBody>
      </p:sp>
    </p:spTree>
    <p:extLst>
      <p:ext uri="{BB962C8B-B14F-4D97-AF65-F5344CB8AC3E}">
        <p14:creationId xmlns:p14="http://schemas.microsoft.com/office/powerpoint/2010/main" val="298082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1C7F25-CAEF-48A5-A8AC-BCDC0AE5B7E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3FE4E107-8CDE-4D36-8520-9B1C63901359}"/>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24586CF3-1B10-4B19-A260-FD6E4BAB0180}"/>
              </a:ext>
            </a:extLst>
          </p:cNvPr>
          <p:cNvSpPr txBox="1"/>
          <p:nvPr/>
        </p:nvSpPr>
        <p:spPr>
          <a:xfrm>
            <a:off x="276872" y="166922"/>
            <a:ext cx="2688001"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US" altLang="ko-KR"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Conclusion</a:t>
            </a:r>
          </a:p>
        </p:txBody>
      </p:sp>
      <p:sp>
        <p:nvSpPr>
          <p:cNvPr id="7" name="TextBox 6">
            <a:extLst>
              <a:ext uri="{FF2B5EF4-FFF2-40B4-BE49-F238E27FC236}">
                <a16:creationId xmlns:a16="http://schemas.microsoft.com/office/drawing/2014/main" id="{CE79A8B7-22E8-4A72-A907-AC92181C9320}"/>
              </a:ext>
            </a:extLst>
          </p:cNvPr>
          <p:cNvSpPr txBox="1"/>
          <p:nvPr/>
        </p:nvSpPr>
        <p:spPr>
          <a:xfrm>
            <a:off x="353180" y="1027837"/>
            <a:ext cx="11485640" cy="4247317"/>
          </a:xfrm>
          <a:prstGeom prst="rect">
            <a:avLst/>
          </a:prstGeom>
          <a:noFill/>
        </p:spPr>
        <p:txBody>
          <a:bodyPr wrap="square">
            <a:spAutoFit/>
          </a:bodyPr>
          <a:lstStyle/>
          <a:p>
            <a:pPr algn="just" fontAlgn="base"/>
            <a:r>
              <a:rPr lang="en-US" b="0" i="0" dirty="0">
                <a:effectLst/>
                <a:latin typeface="Montserrat"/>
              </a:rPr>
              <a:t>Although the EV industry expected the budget to be as groundbreaking as promised, it didn’t quite deliver on all fronts. This has resulted in a mix of reactions in the industry. The government has announced an increase in customs duties on some vehicle parts, which might affect the e-mobility industry. The government, on the other hand, has suggested launching a voluntary automobile scrappage program this year in the hopes of encouraging people to buy more ecologically friendly automobiles. Its goal is to phase out any business vehicle that is more than 15-20 years old by 2025.</a:t>
            </a:r>
          </a:p>
          <a:p>
            <a:pPr algn="just" fontAlgn="base"/>
            <a:endParaRPr lang="en-US" dirty="0">
              <a:latin typeface="Montserrat"/>
            </a:endParaRPr>
          </a:p>
          <a:p>
            <a:pPr algn="just" fontAlgn="base"/>
            <a:r>
              <a:rPr lang="en-US" dirty="0">
                <a:latin typeface="Montserrat"/>
              </a:rPr>
              <a:t>As per the GAA opinion, the government should focus more on lowering of GST and import duty, creating financial solutions &amp; awareness for EVs and reforms in FAME II. Policies and incentives from the government will be recognized as major drivers in the growth of the EV market. The low cost of EVs coupled with full automation can bring the EV market to a new level. This can be achieved with the help of wireless charging or by reducing the size of batteries and hence the cost of the vehicles, making it more affordable for the masses But as of now, the prices of electric vehicle are too high with a lesser range, people do not see it as a viable option. However, it is not all doom and gloom for electric vehicles. The industry continues to grow at a rapid pace.</a:t>
            </a:r>
            <a:r>
              <a:rPr lang="en-US" b="0" i="0" dirty="0">
                <a:effectLst/>
                <a:latin typeface="Montserrat"/>
              </a:rPr>
              <a:t> In the long run, consumer demand triumphs, as evidenced by recent industry developments. All in all, given the growing awareness, cost-effective solutions, and convenience that the EV industry is gaining, it’s safe to say that the future of EVs in India is positively electric.</a:t>
            </a:r>
          </a:p>
        </p:txBody>
      </p:sp>
      <p:sp>
        <p:nvSpPr>
          <p:cNvPr id="8" name="TextBox 7">
            <a:extLst>
              <a:ext uri="{FF2B5EF4-FFF2-40B4-BE49-F238E27FC236}">
                <a16:creationId xmlns:a16="http://schemas.microsoft.com/office/drawing/2014/main" id="{1D3307FA-3D9E-4ACD-82BC-A59F2B1FEBE1}"/>
              </a:ext>
            </a:extLst>
          </p:cNvPr>
          <p:cNvSpPr txBox="1"/>
          <p:nvPr/>
        </p:nvSpPr>
        <p:spPr>
          <a:xfrm>
            <a:off x="11762513" y="6518511"/>
            <a:ext cx="432327" cy="338554"/>
          </a:xfrm>
          <a:prstGeom prst="rect">
            <a:avLst/>
          </a:prstGeom>
          <a:noFill/>
        </p:spPr>
        <p:txBody>
          <a:bodyPr wrap="square" rtlCol="0">
            <a:spAutoFit/>
          </a:bodyPr>
          <a:lstStyle/>
          <a:p>
            <a:r>
              <a:rPr lang="en-US" sz="1600"/>
              <a:t>31</a:t>
            </a:r>
            <a:endParaRPr lang="en-US" sz="1600" dirty="0"/>
          </a:p>
        </p:txBody>
      </p:sp>
    </p:spTree>
    <p:extLst>
      <p:ext uri="{BB962C8B-B14F-4D97-AF65-F5344CB8AC3E}">
        <p14:creationId xmlns:p14="http://schemas.microsoft.com/office/powerpoint/2010/main" val="388183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1BEC2-DD2A-4E45-9BCF-7BF327FAAF4C}"/>
              </a:ext>
            </a:extLst>
          </p:cNvPr>
          <p:cNvSpPr>
            <a:spLocks noGrp="1"/>
          </p:cNvSpPr>
          <p:nvPr>
            <p:ph type="body" idx="2"/>
          </p:nvPr>
        </p:nvSpPr>
        <p:spPr>
          <a:xfrm>
            <a:off x="499377" y="1047420"/>
            <a:ext cx="5239784" cy="5445069"/>
          </a:xfrm>
        </p:spPr>
        <p:txBody>
          <a:bodyPr/>
          <a:lstStyle/>
          <a:p>
            <a:pPr marL="169329" indent="0">
              <a:spcAft>
                <a:spcPts val="933"/>
              </a:spcAft>
              <a:buNone/>
            </a:pPr>
            <a:r>
              <a:rPr lang="en-IN" b="1" dirty="0"/>
              <a:t>Valuation</a:t>
            </a:r>
            <a:endParaRPr lang="en-IN" sz="1400" b="1" dirty="0"/>
          </a:p>
          <a:p>
            <a:pPr marL="169329" indent="0">
              <a:spcBef>
                <a:spcPts val="400"/>
              </a:spcBef>
              <a:spcAft>
                <a:spcPts val="133"/>
              </a:spcAft>
              <a:buNone/>
            </a:pPr>
            <a:r>
              <a:rPr lang="en-IN" sz="1467" b="1" dirty="0"/>
              <a:t>Business &amp; Business Interests </a:t>
            </a:r>
            <a:endParaRPr lang="en-US" sz="1467" b="1" dirty="0"/>
          </a:p>
          <a:p>
            <a:pPr marL="357708" indent="-237061" algn="just">
              <a:lnSpc>
                <a:spcPct val="100000"/>
              </a:lnSpc>
              <a:spcBef>
                <a:spcPts val="0"/>
              </a:spcBef>
              <a:spcAft>
                <a:spcPts val="67"/>
              </a:spcAft>
            </a:pPr>
            <a:r>
              <a:rPr lang="en-US" sz="1333" dirty="0"/>
              <a:t>Busi</a:t>
            </a:r>
            <a:r>
              <a:rPr lang="en-US" sz="1333" dirty="0">
                <a:latin typeface="Calibri" panose="020F0502020204030204" pitchFamily="34" charset="0"/>
                <a:cs typeface="Calibri" panose="020F0502020204030204" pitchFamily="34" charset="0"/>
              </a:rPr>
              <a:t>ness &amp; Equity Valuation</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Start-up / IPO / REIT / M&amp;A, Leverage Buyout Valuation</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ESOPs and Sweat Equity</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for Tax, Capital Gain, Transfer Pricing</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for Financial Reporting, Fairness Opinion, Purchase Price Allocation (PPA) for M&amp;A</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Determination of Swap Ratio under Merger and Demerger</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Inventory / Stocks and Debentures / Receivables</a:t>
            </a:r>
            <a:endParaRPr lang="en-IN" sz="1333" dirty="0">
              <a:latin typeface="Calibri" panose="020F0502020204030204" pitchFamily="34" charset="0"/>
              <a:cs typeface="Calibri" panose="020F0502020204030204" pitchFamily="34" charset="0"/>
            </a:endParaRP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Litigation and Dispute Support</a:t>
            </a:r>
            <a:endParaRPr lang="en-IN" sz="667" dirty="0"/>
          </a:p>
          <a:p>
            <a:pPr marL="169329" indent="0">
              <a:spcBef>
                <a:spcPts val="400"/>
              </a:spcBef>
              <a:spcAft>
                <a:spcPts val="133"/>
              </a:spcAft>
              <a:buNone/>
            </a:pPr>
            <a:r>
              <a:rPr lang="en-IN" sz="1467" b="1" dirty="0"/>
              <a:t>Intangible Assets</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Valuation of Brands, Goodwill, Trademark, Copyright, Patents, Other Intangible Assets &amp; Intellectual Property</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Valuation for Financial Reporting, Fairness Opinion, Purchase Price Allocation (PPA) for (M&amp;A) </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Impairment Studies of Intangible Assets</a:t>
            </a:r>
          </a:p>
          <a:p>
            <a:pPr marL="169329" indent="0">
              <a:spcBef>
                <a:spcPts val="400"/>
              </a:spcBef>
              <a:spcAft>
                <a:spcPts val="133"/>
              </a:spcAft>
              <a:buNone/>
            </a:pPr>
            <a:r>
              <a:rPr lang="en-IN" sz="1467" b="1" dirty="0"/>
              <a:t>Financial Instruments</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Valuation of Financial Securities, Instruments &amp; Derivatives</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Valuation for M&amp;A Transaction, under Insolvency &amp; Bankruptcy Code</a:t>
            </a:r>
          </a:p>
          <a:p>
            <a:pPr marL="0" indent="0" algn="just">
              <a:lnSpc>
                <a:spcPct val="100000"/>
              </a:lnSpc>
              <a:spcBef>
                <a:spcPts val="0"/>
              </a:spcBef>
              <a:buNone/>
            </a:pPr>
            <a:endParaRPr lang="en-IN" sz="1200" dirty="0"/>
          </a:p>
          <a:p>
            <a:pPr marL="237061" indent="-237061" algn="just">
              <a:lnSpc>
                <a:spcPct val="100000"/>
              </a:lnSpc>
              <a:spcBef>
                <a:spcPts val="0"/>
              </a:spcBef>
            </a:pPr>
            <a:endParaRPr lang="en-IN" sz="1200" dirty="0"/>
          </a:p>
        </p:txBody>
      </p:sp>
      <p:sp>
        <p:nvSpPr>
          <p:cNvPr id="6" name="Slide Number Placeholder 5">
            <a:extLst>
              <a:ext uri="{FF2B5EF4-FFF2-40B4-BE49-F238E27FC236}">
                <a16:creationId xmlns:a16="http://schemas.microsoft.com/office/drawing/2014/main" id="{F6FFFC17-EE27-47DB-BC61-61C6F140D741}"/>
              </a:ext>
            </a:extLst>
          </p:cNvPr>
          <p:cNvSpPr>
            <a:spLocks noGrp="1"/>
          </p:cNvSpPr>
          <p:nvPr>
            <p:ph type="sldNum" idx="12"/>
          </p:nvPr>
        </p:nvSpPr>
        <p:spPr/>
        <p:txBody>
          <a:bodyPr/>
          <a:lstStyle/>
          <a:p>
            <a:pPr algn="r"/>
            <a:fld id="{00000000-1234-1234-1234-123412341234}" type="slidenum">
              <a:rPr lang="en" smtClean="0"/>
              <a:pPr algn="r"/>
              <a:t>32</a:t>
            </a:fld>
            <a:endParaRPr lang="en"/>
          </a:p>
        </p:txBody>
      </p:sp>
      <p:sp>
        <p:nvSpPr>
          <p:cNvPr id="7" name="Title 1">
            <a:extLst>
              <a:ext uri="{FF2B5EF4-FFF2-40B4-BE49-F238E27FC236}">
                <a16:creationId xmlns:a16="http://schemas.microsoft.com/office/drawing/2014/main" id="{6C086E07-4DC8-4CF2-842B-3E0A76AC0EF4}"/>
              </a:ext>
            </a:extLst>
          </p:cNvPr>
          <p:cNvSpPr txBox="1">
            <a:spLocks/>
          </p:cNvSpPr>
          <p:nvPr/>
        </p:nvSpPr>
        <p:spPr>
          <a:xfrm>
            <a:off x="683628" y="415404"/>
            <a:ext cx="8420409" cy="60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IN" sz="4000" dirty="0">
                <a:solidFill>
                  <a:schemeClr val="tx1"/>
                </a:solidFill>
                <a:latin typeface="regular_medium"/>
              </a:rPr>
              <a:t>Services</a:t>
            </a:r>
          </a:p>
        </p:txBody>
      </p:sp>
      <p:cxnSp>
        <p:nvCxnSpPr>
          <p:cNvPr id="8" name="Straight Connector 7">
            <a:extLst>
              <a:ext uri="{FF2B5EF4-FFF2-40B4-BE49-F238E27FC236}">
                <a16:creationId xmlns:a16="http://schemas.microsoft.com/office/drawing/2014/main" id="{605C1FE1-0BF7-4760-9005-7F31A7762E2A}"/>
              </a:ext>
            </a:extLst>
          </p:cNvPr>
          <p:cNvCxnSpPr>
            <a:cxnSpLocks/>
          </p:cNvCxnSpPr>
          <p:nvPr/>
        </p:nvCxnSpPr>
        <p:spPr>
          <a:xfrm>
            <a:off x="683628" y="1567491"/>
            <a:ext cx="505553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F3DDF05-ACF2-4E5A-B76D-6C5534467491}"/>
              </a:ext>
            </a:extLst>
          </p:cNvPr>
          <p:cNvSpPr txBox="1">
            <a:spLocks/>
          </p:cNvSpPr>
          <p:nvPr/>
        </p:nvSpPr>
        <p:spPr>
          <a:xfrm>
            <a:off x="6015704" y="1096980"/>
            <a:ext cx="5383320" cy="54450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1pPr>
            <a:lvl2pPr marL="914400" marR="0" lvl="1"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2pPr>
            <a:lvl3pPr marL="1371600" marR="0" lvl="2"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3pPr>
            <a:lvl4pPr marL="1828800" marR="0" lvl="3"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4pPr>
            <a:lvl5pPr marL="2286000" marR="0" lvl="4"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5pPr>
            <a:lvl6pPr marL="2743200" marR="0" lvl="5"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6pPr>
            <a:lvl7pPr marL="3200400" marR="0" lvl="6"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7pPr>
            <a:lvl8pPr marL="3657600" marR="0" lvl="7"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8pPr>
            <a:lvl9pPr marL="4114800" marR="0" lvl="8"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9pPr>
          </a:lstStyle>
          <a:p>
            <a:pPr marL="169329" indent="0">
              <a:spcBef>
                <a:spcPts val="400"/>
              </a:spcBef>
              <a:spcAft>
                <a:spcPts val="133"/>
              </a:spcAft>
              <a:buNone/>
            </a:pPr>
            <a:r>
              <a:rPr lang="en-IN" sz="1467" b="1" dirty="0"/>
              <a:t>Immovable Assets (Real Estate)</a:t>
            </a:r>
            <a:endParaRPr lang="en-US" sz="1467" b="1" dirty="0"/>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Land, Building Residential / Commercial / Industrial Estates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Infrastructure Assets,  Expressways / Toll Ways &amp; Specialized Assets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for Capital Gain Tax, Stamp Duty, Litigation &amp; Dispute</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Impairment Studies for Financial Reporting, PPA, Cash Generating Units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Mines, Mineral Advisory and Valuation</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under Insolvency &amp; Bankruptcy Code (IBC)</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Movable Assets (Plant &amp; Machinery)</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Industrial Assets and Plant &amp; Machinery</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of Infrastructure Assets &amp; Specialized Assets, Power Plants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Fairness Opinion, Purchase Price Allocation for M&amp;A</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Impairment Studies for Financial Reporting, Cash Generating Units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under Insolvency &amp; Bankruptcy Code (IBC)</a:t>
            </a:r>
            <a:endParaRPr lang="en-IN" sz="667" dirty="0">
              <a:latin typeface="Calibri" panose="020F0502020204030204" pitchFamily="34" charset="0"/>
              <a:cs typeface="Calibri" panose="020F0502020204030204" pitchFamily="34" charset="0"/>
            </a:endParaRPr>
          </a:p>
          <a:p>
            <a:pPr marL="169329" indent="0">
              <a:spcAft>
                <a:spcPts val="933"/>
              </a:spcAft>
              <a:buNone/>
            </a:pPr>
            <a:r>
              <a:rPr lang="en-IN" sz="2133" b="1" dirty="0"/>
              <a:t>Transaction Advisory</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Buy side due diligence and closing due diligence</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Vendor due diligence and vendor assistance</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Sale Purchase agreement (SPA) and Business Transfer Agreement (BTA)</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Assistance in deal negotiation</a:t>
            </a:r>
            <a:endParaRPr lang="en-IN" sz="1333"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88173E8D-9C4C-482D-A049-46D413439EE2}"/>
              </a:ext>
            </a:extLst>
          </p:cNvPr>
          <p:cNvCxnSpPr>
            <a:cxnSpLocks/>
          </p:cNvCxnSpPr>
          <p:nvPr/>
        </p:nvCxnSpPr>
        <p:spPr>
          <a:xfrm>
            <a:off x="6199956" y="4734439"/>
            <a:ext cx="505553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61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1BEC2-DD2A-4E45-9BCF-7BF327FAAF4C}"/>
              </a:ext>
            </a:extLst>
          </p:cNvPr>
          <p:cNvSpPr>
            <a:spLocks noGrp="1"/>
          </p:cNvSpPr>
          <p:nvPr>
            <p:ph type="body" idx="2"/>
          </p:nvPr>
        </p:nvSpPr>
        <p:spPr>
          <a:xfrm>
            <a:off x="499377" y="1047420"/>
            <a:ext cx="5239784" cy="5445069"/>
          </a:xfrm>
        </p:spPr>
        <p:txBody>
          <a:bodyPr/>
          <a:lstStyle/>
          <a:p>
            <a:pPr marL="169329" indent="0">
              <a:spcAft>
                <a:spcPts val="933"/>
              </a:spcAft>
              <a:buNone/>
            </a:pPr>
            <a:r>
              <a:rPr lang="en-IN" b="1" dirty="0"/>
              <a:t>Risk Consulting</a:t>
            </a:r>
            <a:endParaRPr lang="en-IN" sz="1400" b="1" dirty="0"/>
          </a:p>
          <a:p>
            <a:pPr marL="169329" indent="0">
              <a:spcBef>
                <a:spcPts val="400"/>
              </a:spcBef>
              <a:spcAft>
                <a:spcPts val="133"/>
              </a:spcAft>
              <a:buNone/>
            </a:pPr>
            <a:r>
              <a:rPr lang="en-IN" sz="1467" b="1" dirty="0"/>
              <a:t>Strategic &amp; Risk Advisory Services</a:t>
            </a:r>
            <a:endParaRPr lang="en-US" sz="1467" b="1" dirty="0"/>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Techno Economic Feasibility Studies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Economic Viability &amp; Financial Appraisal</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Business Plan Review</a:t>
            </a:r>
            <a:endParaRPr lang="en-IN" sz="667" dirty="0"/>
          </a:p>
          <a:p>
            <a:pPr marL="169329" indent="0">
              <a:spcBef>
                <a:spcPts val="400"/>
              </a:spcBef>
              <a:spcAft>
                <a:spcPts val="133"/>
              </a:spcAft>
              <a:buNone/>
            </a:pPr>
            <a:r>
              <a:rPr lang="en-IN" sz="1467" b="1" dirty="0"/>
              <a:t>Technical Support Services </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Lender’s &amp; Investor’s / Independent Engineer Services </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Technical Due Diligence, Technical Opinions</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Chartered Engineers Opinion &amp; Certification</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Project Cost Investigations</a:t>
            </a:r>
          </a:p>
          <a:p>
            <a:pPr marL="357708" indent="-237061" algn="just">
              <a:lnSpc>
                <a:spcPct val="100000"/>
              </a:lnSpc>
              <a:spcBef>
                <a:spcPts val="0"/>
              </a:spcBef>
              <a:spcAft>
                <a:spcPts val="67"/>
              </a:spcAft>
            </a:pPr>
            <a:r>
              <a:rPr lang="en-IN" sz="1333" dirty="0">
                <a:latin typeface="Calibri" panose="020F0502020204030204" pitchFamily="34" charset="0"/>
                <a:cs typeface="Calibri" panose="020F0502020204030204" pitchFamily="34" charset="0"/>
              </a:rPr>
              <a:t>Project Appraisal &amp; Monitoring</a:t>
            </a:r>
          </a:p>
          <a:p>
            <a:pPr marL="169329" indent="0">
              <a:spcBef>
                <a:spcPts val="400"/>
              </a:spcBef>
              <a:spcAft>
                <a:spcPts val="133"/>
              </a:spcAft>
              <a:buNone/>
            </a:pPr>
            <a:r>
              <a:rPr lang="en-US" sz="1467" b="1" dirty="0"/>
              <a:t>Agency for Specialized Monitoring (ASM)</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Term Loan Monitoring</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Working Capital Monitoring</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Cash Flow Monitoring</a:t>
            </a:r>
          </a:p>
          <a:p>
            <a:pPr marL="169329" indent="0">
              <a:spcBef>
                <a:spcPts val="400"/>
              </a:spcBef>
              <a:spcAft>
                <a:spcPts val="133"/>
              </a:spcAft>
              <a:buNone/>
            </a:pPr>
            <a:r>
              <a:rPr lang="en-US" sz="1467" b="1" dirty="0"/>
              <a:t>Financial &amp; Treasury Risk Advisory</a:t>
            </a:r>
          </a:p>
          <a:p>
            <a:pPr marL="357708" indent="-237061" algn="just">
              <a:lnSpc>
                <a:spcPct val="100000"/>
              </a:lnSpc>
              <a:spcBef>
                <a:spcPts val="0"/>
              </a:spcBef>
              <a:spcAft>
                <a:spcPts val="67"/>
              </a:spcAft>
            </a:pPr>
            <a:r>
              <a:rPr lang="en-US" sz="1467" dirty="0">
                <a:latin typeface="Calibri" panose="020F0502020204030204" pitchFamily="34" charset="0"/>
                <a:cs typeface="Calibri" panose="020F0502020204030204" pitchFamily="34" charset="0"/>
              </a:rPr>
              <a:t>Assessment Of Credit Risk, Market Risk &amp; Interest Rate Risk</a:t>
            </a:r>
          </a:p>
          <a:p>
            <a:pPr marL="357708" indent="-237061" algn="just">
              <a:lnSpc>
                <a:spcPct val="100000"/>
              </a:lnSpc>
              <a:spcBef>
                <a:spcPts val="0"/>
              </a:spcBef>
              <a:spcAft>
                <a:spcPts val="67"/>
              </a:spcAft>
            </a:pPr>
            <a:r>
              <a:rPr lang="en-US" sz="1467" dirty="0">
                <a:latin typeface="Calibri" panose="020F0502020204030204" pitchFamily="34" charset="0"/>
                <a:cs typeface="Calibri" panose="020F0502020204030204" pitchFamily="34" charset="0"/>
              </a:rPr>
              <a:t>Assets Quality Review &amp; Stress Testing</a:t>
            </a:r>
          </a:p>
          <a:p>
            <a:pPr marL="357708" indent="-237061" algn="just">
              <a:lnSpc>
                <a:spcPct val="100000"/>
              </a:lnSpc>
              <a:spcBef>
                <a:spcPts val="0"/>
              </a:spcBef>
              <a:spcAft>
                <a:spcPts val="67"/>
              </a:spcAft>
            </a:pPr>
            <a:r>
              <a:rPr lang="en-US" sz="1467" dirty="0">
                <a:latin typeface="Calibri" panose="020F0502020204030204" pitchFamily="34" charset="0"/>
                <a:cs typeface="Calibri" panose="020F0502020204030204" pitchFamily="34" charset="0"/>
              </a:rPr>
              <a:t>Assessment of Expected Credit Loss</a:t>
            </a:r>
          </a:p>
          <a:p>
            <a:pPr marL="357708" indent="-237061" algn="just">
              <a:lnSpc>
                <a:spcPct val="100000"/>
              </a:lnSpc>
              <a:spcBef>
                <a:spcPts val="0"/>
              </a:spcBef>
              <a:spcAft>
                <a:spcPts val="67"/>
              </a:spcAft>
            </a:pPr>
            <a:r>
              <a:rPr lang="en-US" sz="1467" dirty="0">
                <a:latin typeface="Calibri" panose="020F0502020204030204" pitchFamily="34" charset="0"/>
                <a:cs typeface="Calibri" panose="020F0502020204030204" pitchFamily="34" charset="0"/>
              </a:rPr>
              <a:t>Assessment of Asset Liability Management &amp; Liquidity Risk</a:t>
            </a:r>
            <a:endParaRPr lang="en-IN" sz="1200" dirty="0"/>
          </a:p>
          <a:p>
            <a:pPr marL="237061" indent="-237061" algn="just">
              <a:lnSpc>
                <a:spcPct val="100000"/>
              </a:lnSpc>
              <a:spcBef>
                <a:spcPts val="0"/>
              </a:spcBef>
            </a:pPr>
            <a:endParaRPr lang="en-IN" sz="1200" dirty="0"/>
          </a:p>
        </p:txBody>
      </p:sp>
      <p:sp>
        <p:nvSpPr>
          <p:cNvPr id="6" name="Slide Number Placeholder 5">
            <a:extLst>
              <a:ext uri="{FF2B5EF4-FFF2-40B4-BE49-F238E27FC236}">
                <a16:creationId xmlns:a16="http://schemas.microsoft.com/office/drawing/2014/main" id="{F6FFFC17-EE27-47DB-BC61-61C6F140D741}"/>
              </a:ext>
            </a:extLst>
          </p:cNvPr>
          <p:cNvSpPr>
            <a:spLocks noGrp="1"/>
          </p:cNvSpPr>
          <p:nvPr>
            <p:ph type="sldNum" idx="12"/>
          </p:nvPr>
        </p:nvSpPr>
        <p:spPr/>
        <p:txBody>
          <a:bodyPr/>
          <a:lstStyle/>
          <a:p>
            <a:pPr algn="r"/>
            <a:fld id="{00000000-1234-1234-1234-123412341234}" type="slidenum">
              <a:rPr lang="en" smtClean="0"/>
              <a:pPr algn="r"/>
              <a:t>33</a:t>
            </a:fld>
            <a:endParaRPr lang="en"/>
          </a:p>
        </p:txBody>
      </p:sp>
      <p:cxnSp>
        <p:nvCxnSpPr>
          <p:cNvPr id="8" name="Straight Connector 7">
            <a:extLst>
              <a:ext uri="{FF2B5EF4-FFF2-40B4-BE49-F238E27FC236}">
                <a16:creationId xmlns:a16="http://schemas.microsoft.com/office/drawing/2014/main" id="{605C1FE1-0BF7-4760-9005-7F31A7762E2A}"/>
              </a:ext>
            </a:extLst>
          </p:cNvPr>
          <p:cNvCxnSpPr>
            <a:cxnSpLocks/>
          </p:cNvCxnSpPr>
          <p:nvPr/>
        </p:nvCxnSpPr>
        <p:spPr>
          <a:xfrm>
            <a:off x="683629" y="1567491"/>
            <a:ext cx="458966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44B3E430-1101-4259-8C54-CF8B8486A71E}"/>
              </a:ext>
            </a:extLst>
          </p:cNvPr>
          <p:cNvSpPr txBox="1">
            <a:spLocks/>
          </p:cNvSpPr>
          <p:nvPr/>
        </p:nvSpPr>
        <p:spPr>
          <a:xfrm>
            <a:off x="6452839" y="1047421"/>
            <a:ext cx="5239784" cy="23815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1pPr>
            <a:lvl2pPr marL="914400" marR="0" lvl="1"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2pPr>
            <a:lvl3pPr marL="1371600" marR="0" lvl="2"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3pPr>
            <a:lvl4pPr marL="1828800" marR="0" lvl="3"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4pPr>
            <a:lvl5pPr marL="2286000" marR="0" lvl="4"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5pPr>
            <a:lvl6pPr marL="2743200" marR="0" lvl="5"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6pPr>
            <a:lvl7pPr marL="3200400" marR="0" lvl="6"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7pPr>
            <a:lvl8pPr marL="3657600" marR="0" lvl="7"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8pPr>
            <a:lvl9pPr marL="4114800" marR="0" lvl="8"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9pPr>
          </a:lstStyle>
          <a:p>
            <a:pPr marL="169329" indent="0">
              <a:spcAft>
                <a:spcPts val="933"/>
              </a:spcAft>
              <a:buNone/>
            </a:pPr>
            <a:r>
              <a:rPr lang="en-IN" sz="2133" b="1" dirty="0"/>
              <a:t>Risk Consulting</a:t>
            </a:r>
            <a:endParaRPr lang="en-IN" sz="1400" b="1" dirty="0"/>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M&amp;A Advisory:</a:t>
            </a:r>
          </a:p>
          <a:p>
            <a:pPr marL="594769" indent="-228594" algn="just">
              <a:lnSpc>
                <a:spcPct val="100000"/>
              </a:lnSpc>
              <a:spcBef>
                <a:spcPts val="0"/>
              </a:spcBef>
              <a:spcAft>
                <a:spcPts val="67"/>
              </a:spcAft>
              <a:buFont typeface="Arial" panose="020B0604020202020204" pitchFamily="34" charset="0"/>
              <a:buChar char="•"/>
            </a:pPr>
            <a:r>
              <a:rPr lang="en-US" sz="1333" dirty="0">
                <a:latin typeface="Calibri" panose="020F0502020204030204" pitchFamily="34" charset="0"/>
                <a:cs typeface="Calibri" panose="020F0502020204030204" pitchFamily="34" charset="0"/>
              </a:rPr>
              <a:t>Sell Side, Buy Side</a:t>
            </a:r>
          </a:p>
          <a:p>
            <a:pPr marL="594769" indent="-228594" algn="just">
              <a:lnSpc>
                <a:spcPct val="100000"/>
              </a:lnSpc>
              <a:spcBef>
                <a:spcPts val="0"/>
              </a:spcBef>
              <a:spcAft>
                <a:spcPts val="67"/>
              </a:spcAft>
              <a:buFont typeface="Arial" panose="020B0604020202020204" pitchFamily="34" charset="0"/>
              <a:buChar char="•"/>
            </a:pPr>
            <a:r>
              <a:rPr lang="en-US" sz="1333" dirty="0">
                <a:latin typeface="Calibri" panose="020F0502020204030204" pitchFamily="34" charset="0"/>
                <a:cs typeface="Calibri" panose="020F0502020204030204" pitchFamily="34" charset="0"/>
              </a:rPr>
              <a:t>Domestic &amp; Cross Border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Partner, Joint Venture &amp; Strategic Alliances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Government Disinvestment &amp; Privatization</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Fund Raising – Equity, Mezzanine, Structure Finance &amp; Debt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Distress Investment Banking – One – Time Settlement, Priority and Interim Funding, Rescue Financing and Buyouts</a:t>
            </a:r>
            <a:endParaRPr lang="en-IN" sz="667" dirty="0"/>
          </a:p>
        </p:txBody>
      </p:sp>
      <p:cxnSp>
        <p:nvCxnSpPr>
          <p:cNvPr id="10" name="Straight Connector 9">
            <a:extLst>
              <a:ext uri="{FF2B5EF4-FFF2-40B4-BE49-F238E27FC236}">
                <a16:creationId xmlns:a16="http://schemas.microsoft.com/office/drawing/2014/main" id="{AA7BB66B-B224-42AE-8C34-C3E75AF53520}"/>
              </a:ext>
            </a:extLst>
          </p:cNvPr>
          <p:cNvCxnSpPr>
            <a:cxnSpLocks/>
          </p:cNvCxnSpPr>
          <p:nvPr/>
        </p:nvCxnSpPr>
        <p:spPr>
          <a:xfrm>
            <a:off x="6645814" y="1544075"/>
            <a:ext cx="458966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FF641B5-2856-4BC5-9AB0-7C8F3C4037B5}"/>
              </a:ext>
            </a:extLst>
          </p:cNvPr>
          <p:cNvSpPr txBox="1">
            <a:spLocks/>
          </p:cNvSpPr>
          <p:nvPr/>
        </p:nvSpPr>
        <p:spPr>
          <a:xfrm>
            <a:off x="6452839" y="3628110"/>
            <a:ext cx="5239784" cy="23815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1pPr>
            <a:lvl2pPr marL="914400" marR="0" lvl="1"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2pPr>
            <a:lvl3pPr marL="1371600" marR="0" lvl="2"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3pPr>
            <a:lvl4pPr marL="1828800" marR="0" lvl="3"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4pPr>
            <a:lvl5pPr marL="2286000" marR="0" lvl="4"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5pPr>
            <a:lvl6pPr marL="2743200" marR="0" lvl="5"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6pPr>
            <a:lvl7pPr marL="3200400" marR="0" lvl="6"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7pPr>
            <a:lvl8pPr marL="3657600" marR="0" lvl="7"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8pPr>
            <a:lvl9pPr marL="4114800" marR="0" lvl="8"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9pPr>
          </a:lstStyle>
          <a:p>
            <a:pPr marL="169329" indent="0">
              <a:spcAft>
                <a:spcPts val="933"/>
              </a:spcAft>
              <a:buNone/>
            </a:pPr>
            <a:r>
              <a:rPr lang="en-IN" sz="2133" b="1" dirty="0"/>
              <a:t>DISPUTE &amp; LITIGATION SUPPORT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Valuation Services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Damages &amp; Loss of Profit Assessment</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Independent Expert Testimony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Anti – Trust &amp; Competition Advisory</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Post – Acquisition Disputes, Joint Venture &amp; Shareholder Disputes</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Civil &amp; Construction Disputes, Real Estate Disputes </a:t>
            </a:r>
          </a:p>
          <a:p>
            <a:pPr marL="357708" indent="-237061" algn="just">
              <a:lnSpc>
                <a:spcPct val="100000"/>
              </a:lnSpc>
              <a:spcBef>
                <a:spcPts val="0"/>
              </a:spcBef>
              <a:spcAft>
                <a:spcPts val="67"/>
              </a:spcAft>
            </a:pPr>
            <a:r>
              <a:rPr lang="en-US" sz="1333" dirty="0">
                <a:latin typeface="Calibri" panose="020F0502020204030204" pitchFamily="34" charset="0"/>
                <a:cs typeface="Calibri" panose="020F0502020204030204" pitchFamily="34" charset="0"/>
              </a:rPr>
              <a:t>Intellectual Property Rights Dispute</a:t>
            </a:r>
            <a:endParaRPr lang="en-IN" sz="667" dirty="0"/>
          </a:p>
        </p:txBody>
      </p:sp>
      <p:cxnSp>
        <p:nvCxnSpPr>
          <p:cNvPr id="14" name="Straight Connector 13">
            <a:extLst>
              <a:ext uri="{FF2B5EF4-FFF2-40B4-BE49-F238E27FC236}">
                <a16:creationId xmlns:a16="http://schemas.microsoft.com/office/drawing/2014/main" id="{0EE6B1B7-872A-4981-8148-34699ECA1758}"/>
              </a:ext>
            </a:extLst>
          </p:cNvPr>
          <p:cNvCxnSpPr>
            <a:cxnSpLocks/>
          </p:cNvCxnSpPr>
          <p:nvPr/>
        </p:nvCxnSpPr>
        <p:spPr>
          <a:xfrm>
            <a:off x="6645813" y="4116289"/>
            <a:ext cx="458966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ADE46A0-6BF1-43EF-BA14-9E4CFF9385B1}"/>
              </a:ext>
            </a:extLst>
          </p:cNvPr>
          <p:cNvSpPr txBox="1">
            <a:spLocks/>
          </p:cNvSpPr>
          <p:nvPr/>
        </p:nvSpPr>
        <p:spPr>
          <a:xfrm>
            <a:off x="683628" y="415404"/>
            <a:ext cx="8420409" cy="60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IN" sz="4000" dirty="0">
                <a:solidFill>
                  <a:schemeClr val="tx1"/>
                </a:solidFill>
                <a:latin typeface="regular_medium"/>
              </a:rPr>
              <a:t>Services</a:t>
            </a:r>
          </a:p>
        </p:txBody>
      </p:sp>
    </p:spTree>
    <p:extLst>
      <p:ext uri="{BB962C8B-B14F-4D97-AF65-F5344CB8AC3E}">
        <p14:creationId xmlns:p14="http://schemas.microsoft.com/office/powerpoint/2010/main" val="350036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FA1ED-CBF1-DB42-956B-34504F7245A6}"/>
              </a:ext>
            </a:extLst>
          </p:cNvPr>
          <p:cNvSpPr/>
          <p:nvPr/>
        </p:nvSpPr>
        <p:spPr>
          <a:xfrm>
            <a:off x="84408" y="4598262"/>
            <a:ext cx="2863516" cy="10686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D5F064-729E-D747-84EB-9622BCCCC616}"/>
              </a:ext>
            </a:extLst>
          </p:cNvPr>
          <p:cNvSpPr/>
          <p:nvPr/>
        </p:nvSpPr>
        <p:spPr>
          <a:xfrm>
            <a:off x="3088861" y="4602812"/>
            <a:ext cx="2878554" cy="10686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769BF13-E2CE-1F44-B692-67451F2C2329}"/>
              </a:ext>
            </a:extLst>
          </p:cNvPr>
          <p:cNvSpPr/>
          <p:nvPr/>
        </p:nvSpPr>
        <p:spPr>
          <a:xfrm>
            <a:off x="6091637" y="4608506"/>
            <a:ext cx="3019927" cy="10686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69E81D-0A5B-E74A-A5A1-66F4864503EE}"/>
              </a:ext>
            </a:extLst>
          </p:cNvPr>
          <p:cNvSpPr/>
          <p:nvPr/>
        </p:nvSpPr>
        <p:spPr>
          <a:xfrm>
            <a:off x="107619" y="1005504"/>
            <a:ext cx="2340000" cy="3116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17A8BAD-1D6F-0441-BD19-D28765AF6320}"/>
              </a:ext>
            </a:extLst>
          </p:cNvPr>
          <p:cNvSpPr/>
          <p:nvPr/>
        </p:nvSpPr>
        <p:spPr>
          <a:xfrm>
            <a:off x="2512933" y="995307"/>
            <a:ext cx="2340000" cy="3116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C06539E-CF6C-9346-BF45-A0992D60DAD7}"/>
              </a:ext>
            </a:extLst>
          </p:cNvPr>
          <p:cNvSpPr/>
          <p:nvPr/>
        </p:nvSpPr>
        <p:spPr>
          <a:xfrm>
            <a:off x="4911752" y="991815"/>
            <a:ext cx="2340000" cy="3116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0E458F5-0D9A-9244-9ADF-0FB1150F1705}"/>
              </a:ext>
            </a:extLst>
          </p:cNvPr>
          <p:cNvSpPr/>
          <p:nvPr/>
        </p:nvSpPr>
        <p:spPr>
          <a:xfrm>
            <a:off x="7325671" y="991815"/>
            <a:ext cx="2340000" cy="3116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3D7AA21-D49E-D74E-8B5B-DB4BFD5C41CD}"/>
              </a:ext>
            </a:extLst>
          </p:cNvPr>
          <p:cNvSpPr/>
          <p:nvPr/>
        </p:nvSpPr>
        <p:spPr>
          <a:xfrm>
            <a:off x="9733263" y="999462"/>
            <a:ext cx="2340000" cy="3116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282C6-2785-114F-A757-C68121E48C05}"/>
              </a:ext>
            </a:extLst>
          </p:cNvPr>
          <p:cNvSpPr txBox="1"/>
          <p:nvPr/>
        </p:nvSpPr>
        <p:spPr>
          <a:xfrm>
            <a:off x="113954" y="1117910"/>
            <a:ext cx="2355651" cy="2616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solidFill>
                  <a:schemeClr val="lt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HEAD OFFICE, DELHI</a:t>
            </a:r>
          </a:p>
        </p:txBody>
      </p:sp>
      <p:sp>
        <p:nvSpPr>
          <p:cNvPr id="78" name="TextBox 77">
            <a:extLst>
              <a:ext uri="{FF2B5EF4-FFF2-40B4-BE49-F238E27FC236}">
                <a16:creationId xmlns:a16="http://schemas.microsoft.com/office/drawing/2014/main" id="{110B6E63-A5A9-1547-843F-1952A8F5F7FB}"/>
              </a:ext>
            </a:extLst>
          </p:cNvPr>
          <p:cNvSpPr txBox="1"/>
          <p:nvPr/>
        </p:nvSpPr>
        <p:spPr>
          <a:xfrm>
            <a:off x="-12700" y="1595004"/>
            <a:ext cx="2592027" cy="2246769"/>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SACHIN GARG</a:t>
            </a:r>
          </a:p>
          <a:p>
            <a:pPr algn="ctr"/>
            <a:r>
              <a:rPr lang="en-US" sz="1400" dirty="0">
                <a:latin typeface="Calibri" panose="020F0502020204030204" pitchFamily="34" charset="0"/>
                <a:cs typeface="Calibri" panose="020F0502020204030204" pitchFamily="34" charset="0"/>
              </a:rPr>
              <a:t>Mob: +91-9811722446</a:t>
            </a:r>
          </a:p>
          <a:p>
            <a:pPr algn="ctr"/>
            <a:r>
              <a:rPr lang="en-US" sz="1400" dirty="0">
                <a:latin typeface="Calibri" panose="020F0502020204030204" pitchFamily="34" charset="0"/>
                <a:cs typeface="Calibri" panose="020F0502020204030204" pitchFamily="34" charset="0"/>
              </a:rPr>
              <a:t>Email: </a:t>
            </a:r>
            <a:r>
              <a:rPr lang="en-US" sz="1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sachin.garg@iGAA.in</a:t>
            </a: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B-5, Oriental House,</a:t>
            </a:r>
          </a:p>
          <a:p>
            <a:pPr algn="ctr"/>
            <a:r>
              <a:rPr lang="en-US" sz="1400" dirty="0">
                <a:latin typeface="Calibri" panose="020F0502020204030204" pitchFamily="34" charset="0"/>
                <a:cs typeface="Calibri" panose="020F0502020204030204" pitchFamily="34" charset="0"/>
              </a:rPr>
              <a:t>Commercial Complex,</a:t>
            </a:r>
          </a:p>
          <a:p>
            <a:pPr algn="ctr"/>
            <a:r>
              <a:rPr lang="en-US" sz="1400" dirty="0">
                <a:latin typeface="Calibri" panose="020F0502020204030204" pitchFamily="34" charset="0"/>
                <a:cs typeface="Calibri" panose="020F0502020204030204" pitchFamily="34" charset="0"/>
              </a:rPr>
              <a:t>Gulmohar Enclave,</a:t>
            </a:r>
          </a:p>
          <a:p>
            <a:pPr algn="ctr"/>
            <a:r>
              <a:rPr lang="en-US" sz="1400" dirty="0">
                <a:latin typeface="Calibri" panose="020F0502020204030204" pitchFamily="34" charset="0"/>
                <a:cs typeface="Calibri" panose="020F0502020204030204" pitchFamily="34" charset="0"/>
              </a:rPr>
              <a:t>New Delhi-110049</a:t>
            </a:r>
          </a:p>
          <a:p>
            <a:pPr algn="ctr"/>
            <a:r>
              <a:rPr lang="en-US" sz="1400" dirty="0">
                <a:latin typeface="Calibri" panose="020F0502020204030204" pitchFamily="34" charset="0"/>
                <a:cs typeface="Calibri" panose="020F0502020204030204" pitchFamily="34" charset="0"/>
              </a:rPr>
              <a:t>Tel: 011-26960167, 011-26853881</a:t>
            </a:r>
          </a:p>
          <a:p>
            <a:pPr algn="ctr"/>
            <a:r>
              <a:rPr lang="en-US" sz="1400" dirty="0">
                <a:latin typeface="Calibri" panose="020F0502020204030204" pitchFamily="34" charset="0"/>
                <a:cs typeface="Calibri" panose="020F0502020204030204" pitchFamily="34" charset="0"/>
              </a:rPr>
              <a:t>Fax: 011-26853873</a:t>
            </a:r>
          </a:p>
        </p:txBody>
      </p:sp>
      <p:sp>
        <p:nvSpPr>
          <p:cNvPr id="79" name="Rectangle 78">
            <a:extLst>
              <a:ext uri="{FF2B5EF4-FFF2-40B4-BE49-F238E27FC236}">
                <a16:creationId xmlns:a16="http://schemas.microsoft.com/office/drawing/2014/main" id="{C43523BF-C89B-A44A-987E-9BF97B7876AC}"/>
              </a:ext>
            </a:extLst>
          </p:cNvPr>
          <p:cNvSpPr/>
          <p:nvPr/>
        </p:nvSpPr>
        <p:spPr>
          <a:xfrm>
            <a:off x="2518317" y="1154431"/>
            <a:ext cx="2337723" cy="27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023A04F4-8756-6B46-9DFF-0AE9AA7234CF}"/>
              </a:ext>
            </a:extLst>
          </p:cNvPr>
          <p:cNvSpPr/>
          <p:nvPr/>
        </p:nvSpPr>
        <p:spPr>
          <a:xfrm>
            <a:off x="4912902" y="1154433"/>
            <a:ext cx="2337723" cy="27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cs typeface="Calibri" panose="020F0502020204030204" pitchFamily="34" charset="0"/>
            </a:endParaRPr>
          </a:p>
        </p:txBody>
      </p:sp>
      <p:sp>
        <p:nvSpPr>
          <p:cNvPr id="81" name="Rectangle 80">
            <a:extLst>
              <a:ext uri="{FF2B5EF4-FFF2-40B4-BE49-F238E27FC236}">
                <a16:creationId xmlns:a16="http://schemas.microsoft.com/office/drawing/2014/main" id="{3B302F4C-6F87-9F47-BF58-58B2339073CC}"/>
              </a:ext>
            </a:extLst>
          </p:cNvPr>
          <p:cNvSpPr/>
          <p:nvPr/>
        </p:nvSpPr>
        <p:spPr>
          <a:xfrm>
            <a:off x="7339701" y="1154433"/>
            <a:ext cx="2337723" cy="27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cs typeface="Calibri" panose="020F0502020204030204" pitchFamily="34" charset="0"/>
            </a:endParaRPr>
          </a:p>
        </p:txBody>
      </p:sp>
      <p:sp>
        <p:nvSpPr>
          <p:cNvPr id="82" name="Rectangle 81">
            <a:extLst>
              <a:ext uri="{FF2B5EF4-FFF2-40B4-BE49-F238E27FC236}">
                <a16:creationId xmlns:a16="http://schemas.microsoft.com/office/drawing/2014/main" id="{513257B6-BF4B-3F40-A81C-617FBF8143DD}"/>
              </a:ext>
            </a:extLst>
          </p:cNvPr>
          <p:cNvSpPr/>
          <p:nvPr/>
        </p:nvSpPr>
        <p:spPr>
          <a:xfrm>
            <a:off x="9750389" y="1154431"/>
            <a:ext cx="2337723" cy="27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290AC4DD-531E-E447-90A0-2B51EC59EA6C}"/>
              </a:ext>
            </a:extLst>
          </p:cNvPr>
          <p:cNvSpPr txBox="1"/>
          <p:nvPr/>
        </p:nvSpPr>
        <p:spPr>
          <a:xfrm>
            <a:off x="2508858" y="1117481"/>
            <a:ext cx="2355651" cy="3077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MUMBAI OFFICE</a:t>
            </a:r>
          </a:p>
        </p:txBody>
      </p:sp>
      <p:sp>
        <p:nvSpPr>
          <p:cNvPr id="84" name="TextBox 83">
            <a:extLst>
              <a:ext uri="{FF2B5EF4-FFF2-40B4-BE49-F238E27FC236}">
                <a16:creationId xmlns:a16="http://schemas.microsoft.com/office/drawing/2014/main" id="{0DFF3116-375D-9147-9FBF-EFDAC38F2038}"/>
              </a:ext>
            </a:extLst>
          </p:cNvPr>
          <p:cNvSpPr txBox="1"/>
          <p:nvPr/>
        </p:nvSpPr>
        <p:spPr>
          <a:xfrm>
            <a:off x="4918246" y="1115501"/>
            <a:ext cx="2332379" cy="3167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GURGAON OFFICE</a:t>
            </a:r>
          </a:p>
        </p:txBody>
      </p:sp>
      <p:sp>
        <p:nvSpPr>
          <p:cNvPr id="85" name="TextBox 84">
            <a:extLst>
              <a:ext uri="{FF2B5EF4-FFF2-40B4-BE49-F238E27FC236}">
                <a16:creationId xmlns:a16="http://schemas.microsoft.com/office/drawing/2014/main" id="{8EE492AA-2FE4-0C4F-94CB-DC1A2A5E71F3}"/>
              </a:ext>
            </a:extLst>
          </p:cNvPr>
          <p:cNvSpPr txBox="1"/>
          <p:nvPr/>
        </p:nvSpPr>
        <p:spPr>
          <a:xfrm>
            <a:off x="7342908" y="1110636"/>
            <a:ext cx="2341419" cy="3163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BANGALORE OFFICE</a:t>
            </a:r>
          </a:p>
        </p:txBody>
      </p:sp>
      <p:sp>
        <p:nvSpPr>
          <p:cNvPr id="86" name="TextBox 85">
            <a:extLst>
              <a:ext uri="{FF2B5EF4-FFF2-40B4-BE49-F238E27FC236}">
                <a16:creationId xmlns:a16="http://schemas.microsoft.com/office/drawing/2014/main" id="{8FDE01EE-923C-504A-B41A-0628E7427E95}"/>
              </a:ext>
            </a:extLst>
          </p:cNvPr>
          <p:cNvSpPr txBox="1"/>
          <p:nvPr/>
        </p:nvSpPr>
        <p:spPr>
          <a:xfrm>
            <a:off x="9774258" y="1108491"/>
            <a:ext cx="2299005" cy="3171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TORONTO OFFICE</a:t>
            </a:r>
          </a:p>
        </p:txBody>
      </p:sp>
      <p:sp>
        <p:nvSpPr>
          <p:cNvPr id="87" name="TextBox 86">
            <a:extLst>
              <a:ext uri="{FF2B5EF4-FFF2-40B4-BE49-F238E27FC236}">
                <a16:creationId xmlns:a16="http://schemas.microsoft.com/office/drawing/2014/main" id="{CBBC7843-4B0C-6A4F-9748-0E3B6142F741}"/>
              </a:ext>
            </a:extLst>
          </p:cNvPr>
          <p:cNvSpPr txBox="1"/>
          <p:nvPr/>
        </p:nvSpPr>
        <p:spPr>
          <a:xfrm>
            <a:off x="2463159" y="1595005"/>
            <a:ext cx="2505957" cy="2031325"/>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NITIN A. GARG</a:t>
            </a:r>
          </a:p>
          <a:p>
            <a:pPr algn="ctr"/>
            <a:r>
              <a:rPr lang="en-US" sz="1400" b="1" dirty="0">
                <a:latin typeface="Calibri" panose="020F0502020204030204" pitchFamily="34" charset="0"/>
                <a:cs typeface="Calibri" panose="020F0502020204030204" pitchFamily="34" charset="0"/>
              </a:rPr>
              <a:t>Mob: +91-9871174480</a:t>
            </a:r>
          </a:p>
          <a:p>
            <a:pPr algn="ctr"/>
            <a:r>
              <a:rPr lang="en-US" sz="1400" dirty="0">
                <a:latin typeface="Calibri" panose="020F0502020204030204" pitchFamily="34" charset="0"/>
                <a:cs typeface="Calibri" panose="020F0502020204030204" pitchFamily="34" charset="0"/>
              </a:rPr>
              <a:t>Email: </a:t>
            </a:r>
            <a:r>
              <a:rPr lang="en-US"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nitin.garg@iGAA.in</a:t>
            </a: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Cabin No. 18, 3rd floor,</a:t>
            </a:r>
          </a:p>
          <a:p>
            <a:pPr algn="ctr"/>
            <a:r>
              <a:rPr lang="en-US" sz="1400" dirty="0">
                <a:latin typeface="Calibri" panose="020F0502020204030204" pitchFamily="34" charset="0"/>
                <a:cs typeface="Calibri" panose="020F0502020204030204" pitchFamily="34" charset="0"/>
              </a:rPr>
              <a:t>Wing-B, </a:t>
            </a:r>
            <a:r>
              <a:rPr lang="en-US" sz="1400" dirty="0" err="1">
                <a:latin typeface="Calibri" panose="020F0502020204030204" pitchFamily="34" charset="0"/>
                <a:cs typeface="Calibri" panose="020F0502020204030204" pitchFamily="34" charset="0"/>
              </a:rPr>
              <a:t>Workamp</a:t>
            </a:r>
            <a:r>
              <a:rPr lang="en-US" sz="1400" dirty="0">
                <a:latin typeface="Calibri" panose="020F0502020204030204" pitchFamily="34" charset="0"/>
                <a:cs typeface="Calibri" panose="020F0502020204030204" pitchFamily="34" charset="0"/>
              </a:rPr>
              <a:t> Estate,</a:t>
            </a:r>
          </a:p>
          <a:p>
            <a:pPr algn="ctr"/>
            <a:r>
              <a:rPr lang="en-US" sz="1400" dirty="0">
                <a:latin typeface="Calibri" panose="020F0502020204030204" pitchFamily="34" charset="0"/>
                <a:cs typeface="Calibri" panose="020F0502020204030204" pitchFamily="34" charset="0"/>
              </a:rPr>
              <a:t>Shah Industrial Estate,</a:t>
            </a:r>
          </a:p>
          <a:p>
            <a:pPr algn="ctr"/>
            <a:r>
              <a:rPr lang="en-US" sz="1400" dirty="0">
                <a:latin typeface="Calibri" panose="020F0502020204030204" pitchFamily="34" charset="0"/>
                <a:cs typeface="Calibri" panose="020F0502020204030204" pitchFamily="34" charset="0"/>
              </a:rPr>
              <a:t>Saki </a:t>
            </a:r>
            <a:r>
              <a:rPr lang="en-US" sz="1400" dirty="0" err="1">
                <a:latin typeface="Calibri" panose="020F0502020204030204" pitchFamily="34" charset="0"/>
                <a:cs typeface="Calibri" panose="020F0502020204030204" pitchFamily="34" charset="0"/>
              </a:rPr>
              <a:t>Vihar</a:t>
            </a:r>
            <a:r>
              <a:rPr lang="en-US" sz="1400" dirty="0">
                <a:latin typeface="Calibri" panose="020F0502020204030204" pitchFamily="34" charset="0"/>
                <a:cs typeface="Calibri" panose="020F0502020204030204" pitchFamily="34" charset="0"/>
              </a:rPr>
              <a:t> Road</a:t>
            </a:r>
          </a:p>
          <a:p>
            <a:pPr algn="ctr"/>
            <a:r>
              <a:rPr lang="en-US" sz="1400" dirty="0">
                <a:latin typeface="Calibri" panose="020F0502020204030204" pitchFamily="34" charset="0"/>
                <a:cs typeface="Calibri" panose="020F0502020204030204" pitchFamily="34" charset="0"/>
              </a:rPr>
              <a:t>Andheri East Mumbai-400072</a:t>
            </a:r>
          </a:p>
          <a:p>
            <a:pPr algn="ctr"/>
            <a:r>
              <a:rPr lang="en-US" sz="1400" dirty="0">
                <a:latin typeface="Calibri" panose="020F0502020204030204" pitchFamily="34" charset="0"/>
                <a:cs typeface="Calibri" panose="020F0502020204030204" pitchFamily="34" charset="0"/>
              </a:rPr>
              <a:t>Tel: 022-40509215</a:t>
            </a:r>
          </a:p>
        </p:txBody>
      </p:sp>
      <p:sp>
        <p:nvSpPr>
          <p:cNvPr id="89" name="TextBox 88">
            <a:extLst>
              <a:ext uri="{FF2B5EF4-FFF2-40B4-BE49-F238E27FC236}">
                <a16:creationId xmlns:a16="http://schemas.microsoft.com/office/drawing/2014/main" id="{99D30CEF-8699-C546-B14D-1BF63A8093D8}"/>
              </a:ext>
            </a:extLst>
          </p:cNvPr>
          <p:cNvSpPr txBox="1"/>
          <p:nvPr/>
        </p:nvSpPr>
        <p:spPr>
          <a:xfrm>
            <a:off x="4908663" y="1595005"/>
            <a:ext cx="2431851" cy="1600438"/>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SUNIL KUMAR</a:t>
            </a:r>
          </a:p>
          <a:p>
            <a:pPr algn="ctr"/>
            <a:r>
              <a:rPr lang="en-US" sz="1400" b="1" dirty="0">
                <a:latin typeface="Calibri" panose="020F0502020204030204" pitchFamily="34" charset="0"/>
                <a:cs typeface="Calibri" panose="020F0502020204030204" pitchFamily="34" charset="0"/>
              </a:rPr>
              <a:t>Mob: +91-9711628387</a:t>
            </a:r>
          </a:p>
          <a:p>
            <a:pPr algn="ctr"/>
            <a:r>
              <a:rPr lang="en-US" sz="1400" dirty="0">
                <a:latin typeface="Calibri" panose="020F0502020204030204" pitchFamily="34" charset="0"/>
                <a:cs typeface="Calibri" panose="020F0502020204030204" pitchFamily="34" charset="0"/>
              </a:rPr>
              <a:t>Email: </a:t>
            </a:r>
            <a:r>
              <a:rPr lang="en-US" sz="14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sunil.kumar@iGAA.in</a:t>
            </a: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M-12/16, DLF Phase-2,</a:t>
            </a:r>
          </a:p>
          <a:p>
            <a:pPr algn="ctr"/>
            <a:r>
              <a:rPr lang="en-US" sz="1400" dirty="0">
                <a:latin typeface="Calibri" panose="020F0502020204030204" pitchFamily="34" charset="0"/>
                <a:cs typeface="Calibri" panose="020F0502020204030204" pitchFamily="34" charset="0"/>
              </a:rPr>
              <a:t>Gurgaon-122002</a:t>
            </a:r>
          </a:p>
          <a:p>
            <a:pPr algn="ctr"/>
            <a:r>
              <a:rPr lang="en-US" sz="1400" dirty="0">
                <a:latin typeface="Calibri" panose="020F0502020204030204" pitchFamily="34" charset="0"/>
                <a:cs typeface="Calibri" panose="020F0502020204030204" pitchFamily="34" charset="0"/>
              </a:rPr>
              <a:t>Tel: 0124-2562017</a:t>
            </a:r>
          </a:p>
          <a:p>
            <a:pPr algn="ctr"/>
            <a:r>
              <a:rPr lang="en-US" sz="1400" dirty="0">
                <a:latin typeface="Calibri" panose="020F0502020204030204" pitchFamily="34" charset="0"/>
                <a:cs typeface="Calibri" panose="020F0502020204030204" pitchFamily="34" charset="0"/>
              </a:rPr>
              <a:t>Fax: 0124-2562016</a:t>
            </a:r>
          </a:p>
        </p:txBody>
      </p:sp>
      <p:sp>
        <p:nvSpPr>
          <p:cNvPr id="91" name="TextBox 90">
            <a:extLst>
              <a:ext uri="{FF2B5EF4-FFF2-40B4-BE49-F238E27FC236}">
                <a16:creationId xmlns:a16="http://schemas.microsoft.com/office/drawing/2014/main" id="{1478C88C-3DB1-4F43-8B29-B89886B60024}"/>
              </a:ext>
            </a:extLst>
          </p:cNvPr>
          <p:cNvSpPr txBox="1"/>
          <p:nvPr/>
        </p:nvSpPr>
        <p:spPr>
          <a:xfrm>
            <a:off x="7172579" y="1595006"/>
            <a:ext cx="2639875" cy="2031325"/>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KRISHNA PRAKASHA</a:t>
            </a:r>
          </a:p>
          <a:p>
            <a:pPr algn="ctr"/>
            <a:r>
              <a:rPr lang="en-US" sz="1400" b="1" dirty="0">
                <a:latin typeface="Calibri" panose="020F0502020204030204" pitchFamily="34" charset="0"/>
                <a:cs typeface="Calibri" panose="020F0502020204030204" pitchFamily="34" charset="0"/>
              </a:rPr>
              <a:t>Mob: +91-9632830651</a:t>
            </a:r>
          </a:p>
          <a:p>
            <a:pPr algn="ctr"/>
            <a:r>
              <a:rPr lang="en-US" sz="1400" dirty="0">
                <a:latin typeface="Calibri" panose="020F0502020204030204" pitchFamily="34" charset="0"/>
                <a:cs typeface="Calibri" panose="020F0502020204030204" pitchFamily="34" charset="0"/>
              </a:rPr>
              <a:t>Email: </a:t>
            </a:r>
            <a:r>
              <a:rPr lang="en-US" sz="14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krishna.prakasha@iGAA.in</a:t>
            </a: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Suite No. B 6, </a:t>
            </a:r>
            <a:r>
              <a:rPr lang="en-US" sz="1400" dirty="0" err="1">
                <a:latin typeface="Calibri" panose="020F0502020204030204" pitchFamily="34" charset="0"/>
                <a:cs typeface="Calibri" panose="020F0502020204030204" pitchFamily="34" charset="0"/>
              </a:rPr>
              <a:t>Instasquares</a:t>
            </a:r>
            <a:r>
              <a:rPr lang="en-US" sz="1400" dirty="0">
                <a:latin typeface="Calibri" panose="020F0502020204030204" pitchFamily="34" charset="0"/>
                <a:cs typeface="Calibri" panose="020F0502020204030204" pitchFamily="34" charset="0"/>
              </a:rPr>
              <a:t>,</a:t>
            </a:r>
          </a:p>
          <a:p>
            <a:pPr algn="ctr"/>
            <a:r>
              <a:rPr lang="en-US" sz="1400" dirty="0">
                <a:latin typeface="Calibri" panose="020F0502020204030204" pitchFamily="34" charset="0"/>
                <a:cs typeface="Calibri" panose="020F0502020204030204" pitchFamily="34" charset="0"/>
              </a:rPr>
              <a:t># 151, 27</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cross,</a:t>
            </a:r>
          </a:p>
          <a:p>
            <a:pPr algn="ctr"/>
            <a:r>
              <a:rPr lang="en-US" sz="1400" dirty="0">
                <a:latin typeface="Calibri" panose="020F0502020204030204" pitchFamily="34" charset="0"/>
                <a:cs typeface="Calibri" panose="020F0502020204030204" pitchFamily="34" charset="0"/>
              </a:rPr>
              <a:t>Opposite </a:t>
            </a:r>
            <a:r>
              <a:rPr lang="en-US" sz="1400" dirty="0" err="1">
                <a:latin typeface="Calibri" panose="020F0502020204030204" pitchFamily="34" charset="0"/>
                <a:cs typeface="Calibri" panose="020F0502020204030204" pitchFamily="34" charset="0"/>
              </a:rPr>
              <a:t>Ayyappa</a:t>
            </a:r>
            <a:r>
              <a:rPr lang="en-US" sz="1400" dirty="0">
                <a:latin typeface="Calibri" panose="020F0502020204030204" pitchFamily="34" charset="0"/>
                <a:cs typeface="Calibri" panose="020F0502020204030204" pitchFamily="34" charset="0"/>
              </a:rPr>
              <a:t> Temple,</a:t>
            </a:r>
          </a:p>
          <a:p>
            <a:pPr algn="ctr"/>
            <a:r>
              <a:rPr lang="en-US" sz="1400" dirty="0">
                <a:latin typeface="Calibri" panose="020F0502020204030204" pitchFamily="34" charset="0"/>
                <a:cs typeface="Calibri" panose="020F0502020204030204" pitchFamily="34" charset="0"/>
              </a:rPr>
              <a:t>6</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block Jayanagar,</a:t>
            </a:r>
          </a:p>
          <a:p>
            <a:pPr algn="ctr"/>
            <a:r>
              <a:rPr lang="en-US" sz="1400" dirty="0">
                <a:latin typeface="Calibri" panose="020F0502020204030204" pitchFamily="34" charset="0"/>
                <a:cs typeface="Calibri" panose="020F0502020204030204" pitchFamily="34" charset="0"/>
              </a:rPr>
              <a:t>Bangalore-560082</a:t>
            </a:r>
          </a:p>
          <a:p>
            <a:pPr algn="ctr"/>
            <a:r>
              <a:rPr lang="en-US" sz="1400" dirty="0">
                <a:latin typeface="Calibri" panose="020F0502020204030204" pitchFamily="34" charset="0"/>
                <a:cs typeface="Calibri" panose="020F0502020204030204" pitchFamily="34" charset="0"/>
              </a:rPr>
              <a:t>Tel: 080-65700725</a:t>
            </a:r>
          </a:p>
        </p:txBody>
      </p:sp>
      <p:sp>
        <p:nvSpPr>
          <p:cNvPr id="93" name="TextBox 92">
            <a:extLst>
              <a:ext uri="{FF2B5EF4-FFF2-40B4-BE49-F238E27FC236}">
                <a16:creationId xmlns:a16="http://schemas.microsoft.com/office/drawing/2014/main" id="{3382A363-9A19-AF45-8997-8619DB41634C}"/>
              </a:ext>
            </a:extLst>
          </p:cNvPr>
          <p:cNvSpPr txBox="1"/>
          <p:nvPr/>
        </p:nvSpPr>
        <p:spPr>
          <a:xfrm>
            <a:off x="9623237" y="1595009"/>
            <a:ext cx="2592027" cy="1169551"/>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SUSHIL MALHOTRA</a:t>
            </a:r>
          </a:p>
          <a:p>
            <a:pPr algn="ctr"/>
            <a:r>
              <a:rPr lang="en-US" sz="1400" b="1" dirty="0">
                <a:latin typeface="Calibri" panose="020F0502020204030204" pitchFamily="34" charset="0"/>
                <a:cs typeface="Calibri" panose="020F0502020204030204" pitchFamily="34" charset="0"/>
              </a:rPr>
              <a:t>+1.36599.82051</a:t>
            </a:r>
          </a:p>
          <a:p>
            <a:pPr algn="ctr"/>
            <a:r>
              <a:rPr lang="en-US" sz="1400" dirty="0">
                <a:latin typeface="Calibri" panose="020F0502020204030204" pitchFamily="34" charset="0"/>
                <a:cs typeface="Calibri" panose="020F0502020204030204" pitchFamily="34" charset="0"/>
              </a:rPr>
              <a:t>Email: </a:t>
            </a:r>
            <a:r>
              <a:rPr lang="en-US" sz="14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sushil.malhotra@iGAA.in</a:t>
            </a:r>
            <a:endParaRPr lang="en-US" sz="1400" dirty="0">
              <a:latin typeface="Calibri" panose="020F0502020204030204" pitchFamily="34" charset="0"/>
              <a:cs typeface="Calibri" panose="020F0502020204030204" pitchFamily="34" charset="0"/>
            </a:endParaRPr>
          </a:p>
          <a:p>
            <a:pPr algn="ctr"/>
            <a:r>
              <a:rPr lang="en-IN" sz="1400" dirty="0">
                <a:latin typeface="Calibri" panose="020F0502020204030204" pitchFamily="34" charset="0"/>
                <a:cs typeface="Calibri" panose="020F0502020204030204" pitchFamily="34" charset="0"/>
              </a:rPr>
              <a:t>1 </a:t>
            </a:r>
            <a:r>
              <a:rPr lang="en-IN" sz="1400" dirty="0" err="1">
                <a:latin typeface="Calibri" panose="020F0502020204030204" pitchFamily="34" charset="0"/>
                <a:cs typeface="Calibri" panose="020F0502020204030204" pitchFamily="34" charset="0"/>
              </a:rPr>
              <a:t>Hollowgrove</a:t>
            </a:r>
            <a:r>
              <a:rPr lang="en-IN" sz="1400" dirty="0">
                <a:latin typeface="Calibri" panose="020F0502020204030204" pitchFamily="34" charset="0"/>
                <a:cs typeface="Calibri" panose="020F0502020204030204" pitchFamily="34" charset="0"/>
              </a:rPr>
              <a:t> Blvd Brampton,</a:t>
            </a:r>
          </a:p>
          <a:p>
            <a:pPr algn="ctr"/>
            <a:r>
              <a:rPr lang="en-IN" sz="1400" dirty="0">
                <a:latin typeface="Calibri" panose="020F0502020204030204" pitchFamily="34" charset="0"/>
                <a:cs typeface="Calibri" panose="020F0502020204030204" pitchFamily="34" charset="0"/>
              </a:rPr>
              <a:t>Ontario L6P1B2, Canada</a:t>
            </a:r>
          </a:p>
        </p:txBody>
      </p:sp>
      <p:sp>
        <p:nvSpPr>
          <p:cNvPr id="2" name="TextBox 1">
            <a:extLst>
              <a:ext uri="{FF2B5EF4-FFF2-40B4-BE49-F238E27FC236}">
                <a16:creationId xmlns:a16="http://schemas.microsoft.com/office/drawing/2014/main" id="{80F0A101-59C2-407E-8401-63D32FEA6F8D}"/>
              </a:ext>
            </a:extLst>
          </p:cNvPr>
          <p:cNvSpPr txBox="1"/>
          <p:nvPr/>
        </p:nvSpPr>
        <p:spPr>
          <a:xfrm flipH="1">
            <a:off x="222723" y="4808906"/>
            <a:ext cx="1962324"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MOHIT BEHAL</a:t>
            </a:r>
          </a:p>
          <a:p>
            <a:r>
              <a:rPr lang="en-US" sz="1400" dirty="0">
                <a:latin typeface="Calibri" panose="020F0502020204030204" pitchFamily="34" charset="0"/>
                <a:cs typeface="Calibri" panose="020F0502020204030204" pitchFamily="34" charset="0"/>
              </a:rPr>
              <a:t>(Manager Valuation)</a:t>
            </a:r>
          </a:p>
        </p:txBody>
      </p:sp>
      <p:sp>
        <p:nvSpPr>
          <p:cNvPr id="3" name="TextBox 2">
            <a:extLst>
              <a:ext uri="{FF2B5EF4-FFF2-40B4-BE49-F238E27FC236}">
                <a16:creationId xmlns:a16="http://schemas.microsoft.com/office/drawing/2014/main" id="{EAA0E20C-EE13-4BAA-BC3A-0B76A2C9D99C}"/>
              </a:ext>
            </a:extLst>
          </p:cNvPr>
          <p:cNvSpPr txBox="1"/>
          <p:nvPr/>
        </p:nvSpPr>
        <p:spPr>
          <a:xfrm flipH="1">
            <a:off x="3280235" y="4801084"/>
            <a:ext cx="2077452"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ABHINAV CHATURVEDI</a:t>
            </a:r>
          </a:p>
          <a:p>
            <a:r>
              <a:rPr lang="en-US" sz="1400" dirty="0">
                <a:latin typeface="Calibri" panose="020F0502020204030204" pitchFamily="34" charset="0"/>
                <a:cs typeface="Calibri" panose="020F0502020204030204" pitchFamily="34" charset="0"/>
              </a:rPr>
              <a:t>(Asst. Manager Valuation)</a:t>
            </a:r>
          </a:p>
        </p:txBody>
      </p:sp>
      <p:sp>
        <p:nvSpPr>
          <p:cNvPr id="4" name="TextBox 3">
            <a:extLst>
              <a:ext uri="{FF2B5EF4-FFF2-40B4-BE49-F238E27FC236}">
                <a16:creationId xmlns:a16="http://schemas.microsoft.com/office/drawing/2014/main" id="{76636F1F-2736-46D0-A5C1-0DDDCABCD15C}"/>
              </a:ext>
            </a:extLst>
          </p:cNvPr>
          <p:cNvSpPr txBox="1"/>
          <p:nvPr/>
        </p:nvSpPr>
        <p:spPr>
          <a:xfrm flipH="1">
            <a:off x="6338097" y="4808906"/>
            <a:ext cx="2154419"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AFTAB ALIM</a:t>
            </a:r>
          </a:p>
          <a:p>
            <a:r>
              <a:rPr lang="en-US" sz="1400" dirty="0">
                <a:latin typeface="Calibri" panose="020F0502020204030204" pitchFamily="34" charset="0"/>
                <a:cs typeface="Calibri" panose="020F0502020204030204" pitchFamily="34" charset="0"/>
              </a:rPr>
              <a:t>(Asst. Manager Valuation)</a:t>
            </a:r>
          </a:p>
        </p:txBody>
      </p:sp>
      <p:sp>
        <p:nvSpPr>
          <p:cNvPr id="12" name="TextBox 11">
            <a:extLst>
              <a:ext uri="{FF2B5EF4-FFF2-40B4-BE49-F238E27FC236}">
                <a16:creationId xmlns:a16="http://schemas.microsoft.com/office/drawing/2014/main" id="{61DF2222-A384-2C45-9869-29A4E5BE5C78}"/>
              </a:ext>
            </a:extLst>
          </p:cNvPr>
          <p:cNvSpPr txBox="1"/>
          <p:nvPr/>
        </p:nvSpPr>
        <p:spPr>
          <a:xfrm>
            <a:off x="3088858" y="-30809"/>
            <a:ext cx="5985746"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OFFICE LOCATIONS</a:t>
            </a:r>
          </a:p>
        </p:txBody>
      </p:sp>
      <p:sp>
        <p:nvSpPr>
          <p:cNvPr id="5" name="Rectangle 4">
            <a:extLst>
              <a:ext uri="{FF2B5EF4-FFF2-40B4-BE49-F238E27FC236}">
                <a16:creationId xmlns:a16="http://schemas.microsoft.com/office/drawing/2014/main" id="{24515291-8197-4837-9858-46267F835F1D}"/>
              </a:ext>
            </a:extLst>
          </p:cNvPr>
          <p:cNvSpPr/>
          <p:nvPr/>
        </p:nvSpPr>
        <p:spPr>
          <a:xfrm>
            <a:off x="9233663" y="4608506"/>
            <a:ext cx="2863517" cy="10686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55B886-E26B-4D2B-9C17-9FCA7B4076A8}"/>
              </a:ext>
            </a:extLst>
          </p:cNvPr>
          <p:cNvSpPr txBox="1"/>
          <p:nvPr/>
        </p:nvSpPr>
        <p:spPr>
          <a:xfrm flipH="1">
            <a:off x="9375272" y="4801084"/>
            <a:ext cx="2091674"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RAVI PAL</a:t>
            </a:r>
          </a:p>
          <a:p>
            <a:r>
              <a:rPr lang="en-US" sz="1400" dirty="0">
                <a:latin typeface="Calibri" panose="020F0502020204030204" pitchFamily="34" charset="0"/>
                <a:cs typeface="Calibri" panose="020F0502020204030204" pitchFamily="34" charset="0"/>
              </a:rPr>
              <a:t>(Sr. Associate Valuation)</a:t>
            </a:r>
          </a:p>
        </p:txBody>
      </p:sp>
      <p:sp>
        <p:nvSpPr>
          <p:cNvPr id="36" name="object 7">
            <a:extLst>
              <a:ext uri="{FF2B5EF4-FFF2-40B4-BE49-F238E27FC236}">
                <a16:creationId xmlns:a16="http://schemas.microsoft.com/office/drawing/2014/main" id="{53C6D76E-5679-48A8-A54A-7C5BEF2671C6}"/>
              </a:ext>
            </a:extLst>
          </p:cNvPr>
          <p:cNvSpPr txBox="1"/>
          <p:nvPr/>
        </p:nvSpPr>
        <p:spPr>
          <a:xfrm>
            <a:off x="406400" y="6634007"/>
            <a:ext cx="224367" cy="223993"/>
          </a:xfrm>
          <a:prstGeom prst="rect">
            <a:avLst/>
          </a:prstGeom>
        </p:spPr>
        <p:txBody>
          <a:bodyPr vert="horz" wrap="square" lIns="0" tIns="8467" rIns="0" bIns="0" rtlCol="0">
            <a:spAutoFit/>
          </a:bodyPr>
          <a:lstStyle/>
          <a:p>
            <a:pPr marL="8467">
              <a:spcBef>
                <a:spcPts val="67"/>
              </a:spcBef>
            </a:pPr>
            <a:r>
              <a:rPr lang="en-US" sz="1400" b="1" spc="73" dirty="0">
                <a:solidFill>
                  <a:schemeClr val="bg1"/>
                </a:solidFill>
                <a:latin typeface="Arimo"/>
                <a:cs typeface="Arimo"/>
              </a:rPr>
              <a:t>50</a:t>
            </a:r>
            <a:endParaRPr sz="1400" dirty="0">
              <a:solidFill>
                <a:schemeClr val="bg1"/>
              </a:solidFill>
              <a:latin typeface="Arimo"/>
              <a:cs typeface="Arimo"/>
            </a:endParaRPr>
          </a:p>
        </p:txBody>
      </p:sp>
      <p:pic>
        <p:nvPicPr>
          <p:cNvPr id="40" name="Picture 39">
            <a:extLst>
              <a:ext uri="{FF2B5EF4-FFF2-40B4-BE49-F238E27FC236}">
                <a16:creationId xmlns:a16="http://schemas.microsoft.com/office/drawing/2014/main" id="{A8A7342D-715F-4CAD-8C06-228F84C048D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86733" t="13017" r="2282" b="16952"/>
          <a:stretch/>
        </p:blipFill>
        <p:spPr>
          <a:xfrm>
            <a:off x="10741892" y="0"/>
            <a:ext cx="1450108" cy="760800"/>
          </a:xfrm>
          <a:prstGeom prst="rect">
            <a:avLst/>
          </a:prstGeom>
        </p:spPr>
      </p:pic>
      <p:grpSp>
        <p:nvGrpSpPr>
          <p:cNvPr id="47" name="Group 46">
            <a:extLst>
              <a:ext uri="{FF2B5EF4-FFF2-40B4-BE49-F238E27FC236}">
                <a16:creationId xmlns:a16="http://schemas.microsoft.com/office/drawing/2014/main" id="{9C19E1D6-2900-4F5D-A81A-B357B2BD415B}"/>
              </a:ext>
            </a:extLst>
          </p:cNvPr>
          <p:cNvGrpSpPr/>
          <p:nvPr/>
        </p:nvGrpSpPr>
        <p:grpSpPr>
          <a:xfrm>
            <a:off x="10668000" y="6325718"/>
            <a:ext cx="1498600" cy="538022"/>
            <a:chOff x="5320145" y="3283527"/>
            <a:chExt cx="2175164" cy="760905"/>
          </a:xfrm>
        </p:grpSpPr>
        <p:sp>
          <p:nvSpPr>
            <p:cNvPr id="48" name="TextBox 47">
              <a:extLst>
                <a:ext uri="{FF2B5EF4-FFF2-40B4-BE49-F238E27FC236}">
                  <a16:creationId xmlns:a16="http://schemas.microsoft.com/office/drawing/2014/main" id="{A625ED3A-6661-456C-BADE-299B660ACAD7}"/>
                </a:ext>
              </a:extLst>
            </p:cNvPr>
            <p:cNvSpPr txBox="1"/>
            <p:nvPr/>
          </p:nvSpPr>
          <p:spPr>
            <a:xfrm>
              <a:off x="5555908" y="3333388"/>
              <a:ext cx="1828800" cy="711044"/>
            </a:xfrm>
            <a:prstGeom prst="rect">
              <a:avLst/>
            </a:prstGeom>
            <a:noFill/>
            <a:ln>
              <a:noFill/>
            </a:ln>
          </p:spPr>
          <p:txBody>
            <a:bodyPr wrap="square" rtlCol="0">
              <a:spAutoFit/>
            </a:bodyPr>
            <a:lstStyle/>
            <a:p>
              <a:r>
                <a:rPr lang="en-US" sz="2667" b="1" dirty="0">
                  <a:solidFill>
                    <a:schemeClr val="bg1"/>
                  </a:solidFill>
                </a:rPr>
                <a:t>iGAA.in</a:t>
              </a:r>
              <a:endParaRPr lang="en-IN" sz="2667" b="1" dirty="0">
                <a:solidFill>
                  <a:schemeClr val="bg1"/>
                </a:solidFill>
              </a:endParaRPr>
            </a:p>
          </p:txBody>
        </p:sp>
        <p:sp>
          <p:nvSpPr>
            <p:cNvPr id="49" name="Freeform: Shape 48">
              <a:extLst>
                <a:ext uri="{FF2B5EF4-FFF2-40B4-BE49-F238E27FC236}">
                  <a16:creationId xmlns:a16="http://schemas.microsoft.com/office/drawing/2014/main" id="{A87CE5D0-1C07-4821-9172-53D02D57EFDE}"/>
                </a:ext>
              </a:extLst>
            </p:cNvPr>
            <p:cNvSpPr/>
            <p:nvPr/>
          </p:nvSpPr>
          <p:spPr>
            <a:xfrm>
              <a:off x="5320145" y="3283527"/>
              <a:ext cx="2175164" cy="429491"/>
            </a:xfrm>
            <a:custGeom>
              <a:avLst/>
              <a:gdLst>
                <a:gd name="connsiteX0" fmla="*/ 249382 w 2175164"/>
                <a:gd name="connsiteY0" fmla="*/ 415637 h 429491"/>
                <a:gd name="connsiteX1" fmla="*/ 0 w 2175164"/>
                <a:gd name="connsiteY1" fmla="*/ 415637 h 429491"/>
                <a:gd name="connsiteX2" fmla="*/ 0 w 2175164"/>
                <a:gd name="connsiteY2" fmla="*/ 0 h 429491"/>
                <a:gd name="connsiteX3" fmla="*/ 2161310 w 2175164"/>
                <a:gd name="connsiteY3" fmla="*/ 0 h 429491"/>
                <a:gd name="connsiteX4" fmla="*/ 2175164 w 2175164"/>
                <a:gd name="connsiteY4" fmla="*/ 429491 h 429491"/>
                <a:gd name="connsiteX5" fmla="*/ 1967346 w 2175164"/>
                <a:gd name="connsiteY5" fmla="*/ 429491 h 4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164" h="429491">
                  <a:moveTo>
                    <a:pt x="249382" y="415637"/>
                  </a:moveTo>
                  <a:lnTo>
                    <a:pt x="0" y="415637"/>
                  </a:lnTo>
                  <a:lnTo>
                    <a:pt x="0" y="0"/>
                  </a:lnTo>
                  <a:lnTo>
                    <a:pt x="2161310" y="0"/>
                  </a:lnTo>
                  <a:lnTo>
                    <a:pt x="2175164" y="429491"/>
                  </a:lnTo>
                  <a:lnTo>
                    <a:pt x="1967346" y="42949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0">
                <a:solidFill>
                  <a:schemeClr val="bg1"/>
                </a:solidFill>
              </a:endParaRPr>
            </a:p>
          </p:txBody>
        </p:sp>
      </p:grpSp>
    </p:spTree>
    <p:extLst>
      <p:ext uri="{BB962C8B-B14F-4D97-AF65-F5344CB8AC3E}">
        <p14:creationId xmlns:p14="http://schemas.microsoft.com/office/powerpoint/2010/main" val="16211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15A71B-A2A7-473F-843C-C35BA406E8E3}"/>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33EBB41F-E2D8-454F-AAA2-ED39EDE69F7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C67FF5D7-C5F5-4089-9C10-0529843027A5}"/>
              </a:ext>
            </a:extLst>
          </p:cNvPr>
          <p:cNvSpPr txBox="1"/>
          <p:nvPr/>
        </p:nvSpPr>
        <p:spPr>
          <a:xfrm>
            <a:off x="276871" y="142632"/>
            <a:ext cx="5441549"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IN" altLang="ko-KR"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Ecosystem of EVs</a:t>
            </a:r>
            <a:endParaRPr lang="ko-KR" altLang="en-US"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
        <p:nvSpPr>
          <p:cNvPr id="15" name="Block Arc 14">
            <a:extLst>
              <a:ext uri="{FF2B5EF4-FFF2-40B4-BE49-F238E27FC236}">
                <a16:creationId xmlns:a16="http://schemas.microsoft.com/office/drawing/2014/main" id="{73C86C34-C4EE-44C8-A898-F4E50F95D374}"/>
              </a:ext>
            </a:extLst>
          </p:cNvPr>
          <p:cNvSpPr/>
          <p:nvPr/>
        </p:nvSpPr>
        <p:spPr>
          <a:xfrm>
            <a:off x="1082810" y="1029820"/>
            <a:ext cx="10280607" cy="6254317"/>
          </a:xfrm>
          <a:prstGeom prst="blockArc">
            <a:avLst>
              <a:gd name="adj1" fmla="val 9243459"/>
              <a:gd name="adj2" fmla="val 1535566"/>
              <a:gd name="adj3" fmla="val 1762"/>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Freeform: Shape 15">
            <a:extLst>
              <a:ext uri="{FF2B5EF4-FFF2-40B4-BE49-F238E27FC236}">
                <a16:creationId xmlns:a16="http://schemas.microsoft.com/office/drawing/2014/main" id="{46D2EA94-CA18-45B7-85A0-269C3DD9A99A}"/>
              </a:ext>
            </a:extLst>
          </p:cNvPr>
          <p:cNvSpPr/>
          <p:nvPr/>
        </p:nvSpPr>
        <p:spPr>
          <a:xfrm>
            <a:off x="4661444" y="2811745"/>
            <a:ext cx="930815" cy="1906007"/>
          </a:xfrm>
          <a:custGeom>
            <a:avLst/>
            <a:gdLst>
              <a:gd name="connsiteX0" fmla="*/ 4439 w 803429"/>
              <a:gd name="connsiteY0" fmla="*/ 1686757 h 1686757"/>
              <a:gd name="connsiteX1" fmla="*/ 119848 w 803429"/>
              <a:gd name="connsiteY1" fmla="*/ 736847 h 1686757"/>
              <a:gd name="connsiteX2" fmla="*/ 803429 w 803429"/>
              <a:gd name="connsiteY2" fmla="*/ 0 h 1686757"/>
            </a:gdLst>
            <a:ahLst/>
            <a:cxnLst>
              <a:cxn ang="0">
                <a:pos x="connsiteX0" y="connsiteY0"/>
              </a:cxn>
              <a:cxn ang="0">
                <a:pos x="connsiteX1" y="connsiteY1"/>
              </a:cxn>
              <a:cxn ang="0">
                <a:pos x="connsiteX2" y="connsiteY2"/>
              </a:cxn>
            </a:cxnLst>
            <a:rect l="l" t="t" r="r" b="b"/>
            <a:pathLst>
              <a:path w="803429" h="1686757">
                <a:moveTo>
                  <a:pt x="4439" y="1686757"/>
                </a:moveTo>
                <a:cubicBezTo>
                  <a:pt x="-4439" y="1352365"/>
                  <a:pt x="-13317" y="1017973"/>
                  <a:pt x="119848" y="736847"/>
                </a:cubicBezTo>
                <a:cubicBezTo>
                  <a:pt x="253013" y="455721"/>
                  <a:pt x="528221" y="227860"/>
                  <a:pt x="803429" y="0"/>
                </a:cubicBezTo>
              </a:path>
            </a:pathLst>
          </a:custGeom>
          <a:noFill/>
          <a:ln w="130175">
            <a:solidFill>
              <a:schemeClr val="accent5">
                <a:lumMod val="60000"/>
                <a:lumOff val="40000"/>
              </a:schemeClr>
            </a:solidFill>
            <a:prstDash val="sysDot"/>
            <a:headEnd type="triangle"/>
            <a:tailEnd type="triangle"/>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Shape 16">
            <a:extLst>
              <a:ext uri="{FF2B5EF4-FFF2-40B4-BE49-F238E27FC236}">
                <a16:creationId xmlns:a16="http://schemas.microsoft.com/office/drawing/2014/main" id="{182902DD-D746-485E-A344-D3335813ECD5}"/>
              </a:ext>
            </a:extLst>
          </p:cNvPr>
          <p:cNvSpPr/>
          <p:nvPr/>
        </p:nvSpPr>
        <p:spPr>
          <a:xfrm rot="7892860">
            <a:off x="7171081" y="2794435"/>
            <a:ext cx="803429" cy="1888334"/>
          </a:xfrm>
          <a:custGeom>
            <a:avLst/>
            <a:gdLst>
              <a:gd name="connsiteX0" fmla="*/ 4439 w 803429"/>
              <a:gd name="connsiteY0" fmla="*/ 1686757 h 1686757"/>
              <a:gd name="connsiteX1" fmla="*/ 119848 w 803429"/>
              <a:gd name="connsiteY1" fmla="*/ 736847 h 1686757"/>
              <a:gd name="connsiteX2" fmla="*/ 803429 w 803429"/>
              <a:gd name="connsiteY2" fmla="*/ 0 h 1686757"/>
            </a:gdLst>
            <a:ahLst/>
            <a:cxnLst>
              <a:cxn ang="0">
                <a:pos x="connsiteX0" y="connsiteY0"/>
              </a:cxn>
              <a:cxn ang="0">
                <a:pos x="connsiteX1" y="connsiteY1"/>
              </a:cxn>
              <a:cxn ang="0">
                <a:pos x="connsiteX2" y="connsiteY2"/>
              </a:cxn>
            </a:cxnLst>
            <a:rect l="l" t="t" r="r" b="b"/>
            <a:pathLst>
              <a:path w="803429" h="1686757">
                <a:moveTo>
                  <a:pt x="4439" y="1686757"/>
                </a:moveTo>
                <a:cubicBezTo>
                  <a:pt x="-4439" y="1352365"/>
                  <a:pt x="-13317" y="1017973"/>
                  <a:pt x="119848" y="736847"/>
                </a:cubicBezTo>
                <a:cubicBezTo>
                  <a:pt x="253013" y="455721"/>
                  <a:pt x="528221" y="227860"/>
                  <a:pt x="803429" y="0"/>
                </a:cubicBezTo>
              </a:path>
            </a:pathLst>
          </a:custGeom>
          <a:noFill/>
          <a:ln w="130175">
            <a:solidFill>
              <a:schemeClr val="accent5">
                <a:lumMod val="60000"/>
                <a:lumOff val="40000"/>
              </a:schemeClr>
            </a:solidFill>
            <a:prstDash val="sysDot"/>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Freeform: Shape 25">
            <a:extLst>
              <a:ext uri="{FF2B5EF4-FFF2-40B4-BE49-F238E27FC236}">
                <a16:creationId xmlns:a16="http://schemas.microsoft.com/office/drawing/2014/main" id="{7B30C2A2-39EE-414E-9D1A-CEEBE368ADEE}"/>
              </a:ext>
            </a:extLst>
          </p:cNvPr>
          <p:cNvSpPr/>
          <p:nvPr/>
        </p:nvSpPr>
        <p:spPr>
          <a:xfrm rot="14755253">
            <a:off x="5908284" y="4858398"/>
            <a:ext cx="918353" cy="2055011"/>
          </a:xfrm>
          <a:custGeom>
            <a:avLst/>
            <a:gdLst>
              <a:gd name="connsiteX0" fmla="*/ 4439 w 803429"/>
              <a:gd name="connsiteY0" fmla="*/ 1686757 h 1686757"/>
              <a:gd name="connsiteX1" fmla="*/ 119848 w 803429"/>
              <a:gd name="connsiteY1" fmla="*/ 736847 h 1686757"/>
              <a:gd name="connsiteX2" fmla="*/ 803429 w 803429"/>
              <a:gd name="connsiteY2" fmla="*/ 0 h 1686757"/>
            </a:gdLst>
            <a:ahLst/>
            <a:cxnLst>
              <a:cxn ang="0">
                <a:pos x="connsiteX0" y="connsiteY0"/>
              </a:cxn>
              <a:cxn ang="0">
                <a:pos x="connsiteX1" y="connsiteY1"/>
              </a:cxn>
              <a:cxn ang="0">
                <a:pos x="connsiteX2" y="connsiteY2"/>
              </a:cxn>
            </a:cxnLst>
            <a:rect l="l" t="t" r="r" b="b"/>
            <a:pathLst>
              <a:path w="803429" h="1686757">
                <a:moveTo>
                  <a:pt x="4439" y="1686757"/>
                </a:moveTo>
                <a:cubicBezTo>
                  <a:pt x="-4439" y="1352365"/>
                  <a:pt x="-13317" y="1017973"/>
                  <a:pt x="119848" y="736847"/>
                </a:cubicBezTo>
                <a:cubicBezTo>
                  <a:pt x="253013" y="455721"/>
                  <a:pt x="528221" y="227860"/>
                  <a:pt x="803429" y="0"/>
                </a:cubicBezTo>
              </a:path>
            </a:pathLst>
          </a:custGeom>
          <a:noFill/>
          <a:ln w="130175">
            <a:solidFill>
              <a:schemeClr val="accent5">
                <a:lumMod val="60000"/>
                <a:lumOff val="40000"/>
              </a:schemeClr>
            </a:solidFill>
            <a:prstDash val="sysDot"/>
            <a:headEnd type="triangle"/>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C7ED3380-5BB4-411C-B429-500C60CACB75}"/>
              </a:ext>
            </a:extLst>
          </p:cNvPr>
          <p:cNvSpPr/>
          <p:nvPr/>
        </p:nvSpPr>
        <p:spPr>
          <a:xfrm>
            <a:off x="5536538" y="3636016"/>
            <a:ext cx="1609842" cy="171844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8E87605-AC15-44FE-8F23-B2A72E5CCD14}"/>
              </a:ext>
            </a:extLst>
          </p:cNvPr>
          <p:cNvSpPr txBox="1"/>
          <p:nvPr/>
        </p:nvSpPr>
        <p:spPr>
          <a:xfrm>
            <a:off x="6524870" y="4322152"/>
            <a:ext cx="1201289" cy="338554"/>
          </a:xfrm>
          <a:prstGeom prst="rect">
            <a:avLst/>
          </a:prstGeom>
          <a:solidFill>
            <a:schemeClr val="bg1"/>
          </a:solidFill>
          <a:ln>
            <a:solidFill>
              <a:schemeClr val="bg1"/>
            </a:solidFill>
          </a:ln>
        </p:spPr>
        <p:txBody>
          <a:bodyPr wrap="square" rtlCol="0">
            <a:spAutoFit/>
          </a:bodyPr>
          <a:lstStyle>
            <a:defPPr>
              <a:defRPr lang="en-US"/>
            </a:defPPr>
            <a:lvl1pPr algn="ctr">
              <a:defRPr sz="1600"/>
            </a:lvl1pPr>
          </a:lstStyle>
          <a:p>
            <a:r>
              <a:rPr lang="en-IN" dirty="0"/>
              <a:t>Money</a:t>
            </a:r>
          </a:p>
        </p:txBody>
      </p:sp>
      <p:sp>
        <p:nvSpPr>
          <p:cNvPr id="29" name="TextBox 28">
            <a:extLst>
              <a:ext uri="{FF2B5EF4-FFF2-40B4-BE49-F238E27FC236}">
                <a16:creationId xmlns:a16="http://schemas.microsoft.com/office/drawing/2014/main" id="{AA962504-C0D5-458A-B9DA-C23BC8D3BFF2}"/>
              </a:ext>
            </a:extLst>
          </p:cNvPr>
          <p:cNvSpPr txBox="1"/>
          <p:nvPr/>
        </p:nvSpPr>
        <p:spPr>
          <a:xfrm>
            <a:off x="5176345" y="3719152"/>
            <a:ext cx="1443928" cy="338554"/>
          </a:xfrm>
          <a:prstGeom prst="rect">
            <a:avLst/>
          </a:prstGeom>
          <a:solidFill>
            <a:schemeClr val="bg1"/>
          </a:solidFill>
          <a:ln>
            <a:solidFill>
              <a:schemeClr val="bg1"/>
            </a:solidFill>
          </a:ln>
        </p:spPr>
        <p:txBody>
          <a:bodyPr wrap="square" rtlCol="0">
            <a:spAutoFit/>
          </a:bodyPr>
          <a:lstStyle/>
          <a:p>
            <a:pPr algn="ctr"/>
            <a:r>
              <a:rPr lang="en-IN" sz="1600" dirty="0"/>
              <a:t>Information</a:t>
            </a:r>
          </a:p>
        </p:txBody>
      </p:sp>
      <p:sp>
        <p:nvSpPr>
          <p:cNvPr id="30" name="TextBox 29">
            <a:extLst>
              <a:ext uri="{FF2B5EF4-FFF2-40B4-BE49-F238E27FC236}">
                <a16:creationId xmlns:a16="http://schemas.microsoft.com/office/drawing/2014/main" id="{4E9CB0DA-5D8A-49AF-95D5-A4B71021738E}"/>
              </a:ext>
            </a:extLst>
          </p:cNvPr>
          <p:cNvSpPr txBox="1"/>
          <p:nvPr/>
        </p:nvSpPr>
        <p:spPr>
          <a:xfrm>
            <a:off x="5601879" y="5121339"/>
            <a:ext cx="1201289" cy="338554"/>
          </a:xfrm>
          <a:prstGeom prst="rect">
            <a:avLst/>
          </a:prstGeom>
          <a:solidFill>
            <a:schemeClr val="bg1"/>
          </a:solidFill>
          <a:ln>
            <a:solidFill>
              <a:schemeClr val="bg1"/>
            </a:solidFill>
          </a:ln>
        </p:spPr>
        <p:txBody>
          <a:bodyPr wrap="square" rtlCol="0">
            <a:spAutoFit/>
          </a:bodyPr>
          <a:lstStyle>
            <a:defPPr>
              <a:defRPr lang="en-US"/>
            </a:defPPr>
            <a:lvl1pPr algn="ctr">
              <a:defRPr sz="1600"/>
            </a:lvl1pPr>
          </a:lstStyle>
          <a:p>
            <a:r>
              <a:rPr lang="en-IN" dirty="0"/>
              <a:t>Electricity</a:t>
            </a:r>
          </a:p>
        </p:txBody>
      </p:sp>
      <p:sp>
        <p:nvSpPr>
          <p:cNvPr id="31" name="TextBox 30">
            <a:extLst>
              <a:ext uri="{FF2B5EF4-FFF2-40B4-BE49-F238E27FC236}">
                <a16:creationId xmlns:a16="http://schemas.microsoft.com/office/drawing/2014/main" id="{F88147A5-3320-403C-9681-E51F98F8E18F}"/>
              </a:ext>
            </a:extLst>
          </p:cNvPr>
          <p:cNvSpPr txBox="1"/>
          <p:nvPr/>
        </p:nvSpPr>
        <p:spPr>
          <a:xfrm>
            <a:off x="705505" y="4782785"/>
            <a:ext cx="12579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Consumers</a:t>
            </a:r>
          </a:p>
        </p:txBody>
      </p:sp>
      <p:sp>
        <p:nvSpPr>
          <p:cNvPr id="32" name="TextBox 31">
            <a:extLst>
              <a:ext uri="{FF2B5EF4-FFF2-40B4-BE49-F238E27FC236}">
                <a16:creationId xmlns:a16="http://schemas.microsoft.com/office/drawing/2014/main" id="{A64A1EC1-A139-48CA-AA3D-53CA25864F04}"/>
              </a:ext>
            </a:extLst>
          </p:cNvPr>
          <p:cNvSpPr txBox="1"/>
          <p:nvPr/>
        </p:nvSpPr>
        <p:spPr>
          <a:xfrm>
            <a:off x="1082810" y="2694244"/>
            <a:ext cx="12579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Data Flow</a:t>
            </a:r>
          </a:p>
        </p:txBody>
      </p:sp>
      <p:sp>
        <p:nvSpPr>
          <p:cNvPr id="33" name="TextBox 32">
            <a:extLst>
              <a:ext uri="{FF2B5EF4-FFF2-40B4-BE49-F238E27FC236}">
                <a16:creationId xmlns:a16="http://schemas.microsoft.com/office/drawing/2014/main" id="{BD186973-CB7E-40E6-8978-53FF76529D4D}"/>
              </a:ext>
            </a:extLst>
          </p:cNvPr>
          <p:cNvSpPr txBox="1"/>
          <p:nvPr/>
        </p:nvSpPr>
        <p:spPr>
          <a:xfrm>
            <a:off x="3091442" y="1310452"/>
            <a:ext cx="12579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Finance</a:t>
            </a:r>
          </a:p>
        </p:txBody>
      </p:sp>
      <p:sp>
        <p:nvSpPr>
          <p:cNvPr id="34" name="TextBox 33">
            <a:extLst>
              <a:ext uri="{FF2B5EF4-FFF2-40B4-BE49-F238E27FC236}">
                <a16:creationId xmlns:a16="http://schemas.microsoft.com/office/drawing/2014/main" id="{4A2AC106-D289-42AB-A9E8-9E197EF22C25}"/>
              </a:ext>
            </a:extLst>
          </p:cNvPr>
          <p:cNvSpPr txBox="1"/>
          <p:nvPr/>
        </p:nvSpPr>
        <p:spPr>
          <a:xfrm>
            <a:off x="5867567" y="880507"/>
            <a:ext cx="12579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Insurance</a:t>
            </a:r>
          </a:p>
        </p:txBody>
      </p:sp>
      <p:sp>
        <p:nvSpPr>
          <p:cNvPr id="35" name="TextBox 34">
            <a:extLst>
              <a:ext uri="{FF2B5EF4-FFF2-40B4-BE49-F238E27FC236}">
                <a16:creationId xmlns:a16="http://schemas.microsoft.com/office/drawing/2014/main" id="{FA6FBF1D-208E-4A13-A4D1-99D490F99D08}"/>
              </a:ext>
            </a:extLst>
          </p:cNvPr>
          <p:cNvSpPr txBox="1"/>
          <p:nvPr/>
        </p:nvSpPr>
        <p:spPr>
          <a:xfrm>
            <a:off x="8123254" y="1352877"/>
            <a:ext cx="12579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Tech R &amp; D</a:t>
            </a:r>
          </a:p>
        </p:txBody>
      </p:sp>
      <p:sp>
        <p:nvSpPr>
          <p:cNvPr id="36" name="TextBox 35">
            <a:extLst>
              <a:ext uri="{FF2B5EF4-FFF2-40B4-BE49-F238E27FC236}">
                <a16:creationId xmlns:a16="http://schemas.microsoft.com/office/drawing/2014/main" id="{96DF24B0-3281-4389-B23C-4A23782435A5}"/>
              </a:ext>
            </a:extLst>
          </p:cNvPr>
          <p:cNvSpPr txBox="1"/>
          <p:nvPr/>
        </p:nvSpPr>
        <p:spPr>
          <a:xfrm>
            <a:off x="10642195" y="4830931"/>
            <a:ext cx="961304"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Policy</a:t>
            </a:r>
          </a:p>
        </p:txBody>
      </p:sp>
      <p:sp>
        <p:nvSpPr>
          <p:cNvPr id="37" name="TextBox 36">
            <a:extLst>
              <a:ext uri="{FF2B5EF4-FFF2-40B4-BE49-F238E27FC236}">
                <a16:creationId xmlns:a16="http://schemas.microsoft.com/office/drawing/2014/main" id="{8EAA3C20-D828-468E-A6ED-6E075E8D5057}"/>
              </a:ext>
            </a:extLst>
          </p:cNvPr>
          <p:cNvSpPr txBox="1"/>
          <p:nvPr/>
        </p:nvSpPr>
        <p:spPr>
          <a:xfrm>
            <a:off x="9906262" y="2694244"/>
            <a:ext cx="167257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Climate Change</a:t>
            </a:r>
          </a:p>
        </p:txBody>
      </p:sp>
      <p:sp>
        <p:nvSpPr>
          <p:cNvPr id="38" name="Block Arc 37">
            <a:extLst>
              <a:ext uri="{FF2B5EF4-FFF2-40B4-BE49-F238E27FC236}">
                <a16:creationId xmlns:a16="http://schemas.microsoft.com/office/drawing/2014/main" id="{A51CC19E-F615-47E2-B1B1-EF088FC757A0}"/>
              </a:ext>
            </a:extLst>
          </p:cNvPr>
          <p:cNvSpPr/>
          <p:nvPr/>
        </p:nvSpPr>
        <p:spPr>
          <a:xfrm>
            <a:off x="2512381" y="1581716"/>
            <a:ext cx="7492753" cy="6254317"/>
          </a:xfrm>
          <a:prstGeom prst="blockArc">
            <a:avLst>
              <a:gd name="adj1" fmla="val 9660651"/>
              <a:gd name="adj2" fmla="val 1152037"/>
              <a:gd name="adj3" fmla="val 2553"/>
            </a:avLst>
          </a:prstGeom>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TextBox 38">
            <a:extLst>
              <a:ext uri="{FF2B5EF4-FFF2-40B4-BE49-F238E27FC236}">
                <a16:creationId xmlns:a16="http://schemas.microsoft.com/office/drawing/2014/main" id="{193C864A-8E0F-46EF-BCFB-C5CC8EB587DD}"/>
              </a:ext>
            </a:extLst>
          </p:cNvPr>
          <p:cNvSpPr txBox="1"/>
          <p:nvPr/>
        </p:nvSpPr>
        <p:spPr>
          <a:xfrm>
            <a:off x="1785456" y="5137276"/>
            <a:ext cx="194448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Vehicle Information</a:t>
            </a:r>
          </a:p>
        </p:txBody>
      </p:sp>
      <p:sp>
        <p:nvSpPr>
          <p:cNvPr id="40" name="TextBox 39">
            <a:extLst>
              <a:ext uri="{FF2B5EF4-FFF2-40B4-BE49-F238E27FC236}">
                <a16:creationId xmlns:a16="http://schemas.microsoft.com/office/drawing/2014/main" id="{12F2A8B4-0FFD-465B-A4D5-1C22F8F4191F}"/>
              </a:ext>
            </a:extLst>
          </p:cNvPr>
          <p:cNvSpPr txBox="1"/>
          <p:nvPr/>
        </p:nvSpPr>
        <p:spPr>
          <a:xfrm>
            <a:off x="2059809" y="3987701"/>
            <a:ext cx="155144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Li-ion Battery</a:t>
            </a:r>
          </a:p>
        </p:txBody>
      </p:sp>
      <p:sp>
        <p:nvSpPr>
          <p:cNvPr id="41" name="TextBox 40">
            <a:extLst>
              <a:ext uri="{FF2B5EF4-FFF2-40B4-BE49-F238E27FC236}">
                <a16:creationId xmlns:a16="http://schemas.microsoft.com/office/drawing/2014/main" id="{F2383099-947D-4A60-91AD-C612720F863D}"/>
              </a:ext>
            </a:extLst>
          </p:cNvPr>
          <p:cNvSpPr txBox="1"/>
          <p:nvPr/>
        </p:nvSpPr>
        <p:spPr>
          <a:xfrm>
            <a:off x="9147077" y="5137276"/>
            <a:ext cx="1620045"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Smart Charging</a:t>
            </a:r>
          </a:p>
        </p:txBody>
      </p:sp>
      <p:sp>
        <p:nvSpPr>
          <p:cNvPr id="42" name="TextBox 41">
            <a:extLst>
              <a:ext uri="{FF2B5EF4-FFF2-40B4-BE49-F238E27FC236}">
                <a16:creationId xmlns:a16="http://schemas.microsoft.com/office/drawing/2014/main" id="{ACFB1F44-581B-4424-B2E1-71A9FEF6D5C4}"/>
              </a:ext>
            </a:extLst>
          </p:cNvPr>
          <p:cNvSpPr txBox="1"/>
          <p:nvPr/>
        </p:nvSpPr>
        <p:spPr>
          <a:xfrm>
            <a:off x="9356524" y="4145326"/>
            <a:ext cx="1025915"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V2G</a:t>
            </a:r>
          </a:p>
        </p:txBody>
      </p:sp>
      <p:sp>
        <p:nvSpPr>
          <p:cNvPr id="43" name="TextBox 42">
            <a:extLst>
              <a:ext uri="{FF2B5EF4-FFF2-40B4-BE49-F238E27FC236}">
                <a16:creationId xmlns:a16="http://schemas.microsoft.com/office/drawing/2014/main" id="{9A9B20F5-3D21-4530-96FC-156A9926D044}"/>
              </a:ext>
            </a:extLst>
          </p:cNvPr>
          <p:cNvSpPr txBox="1"/>
          <p:nvPr/>
        </p:nvSpPr>
        <p:spPr>
          <a:xfrm>
            <a:off x="7929876" y="2105507"/>
            <a:ext cx="1426648"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Grid Storage</a:t>
            </a:r>
          </a:p>
        </p:txBody>
      </p:sp>
      <p:sp>
        <p:nvSpPr>
          <p:cNvPr id="44" name="TextBox 43">
            <a:extLst>
              <a:ext uri="{FF2B5EF4-FFF2-40B4-BE49-F238E27FC236}">
                <a16:creationId xmlns:a16="http://schemas.microsoft.com/office/drawing/2014/main" id="{33A5CBB5-E239-4864-BF4D-09E012381860}"/>
              </a:ext>
            </a:extLst>
          </p:cNvPr>
          <p:cNvSpPr txBox="1"/>
          <p:nvPr/>
        </p:nvSpPr>
        <p:spPr>
          <a:xfrm>
            <a:off x="5689416" y="1494989"/>
            <a:ext cx="1426648"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Smart Grid</a:t>
            </a:r>
          </a:p>
        </p:txBody>
      </p:sp>
      <p:sp>
        <p:nvSpPr>
          <p:cNvPr id="45" name="TextBox 44">
            <a:extLst>
              <a:ext uri="{FF2B5EF4-FFF2-40B4-BE49-F238E27FC236}">
                <a16:creationId xmlns:a16="http://schemas.microsoft.com/office/drawing/2014/main" id="{CD68AAE0-04B3-4202-A8A7-D03544858204}"/>
              </a:ext>
            </a:extLst>
          </p:cNvPr>
          <p:cNvSpPr txBox="1"/>
          <p:nvPr/>
        </p:nvSpPr>
        <p:spPr>
          <a:xfrm>
            <a:off x="2296838" y="3048735"/>
            <a:ext cx="1879287" cy="338554"/>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Renewable Power</a:t>
            </a:r>
          </a:p>
        </p:txBody>
      </p:sp>
      <p:sp>
        <p:nvSpPr>
          <p:cNvPr id="46" name="TextBox 45">
            <a:extLst>
              <a:ext uri="{FF2B5EF4-FFF2-40B4-BE49-F238E27FC236}">
                <a16:creationId xmlns:a16="http://schemas.microsoft.com/office/drawing/2014/main" id="{C465B262-5AE3-4887-ADAF-511A3D56480E}"/>
              </a:ext>
            </a:extLst>
          </p:cNvPr>
          <p:cNvSpPr txBox="1"/>
          <p:nvPr/>
        </p:nvSpPr>
        <p:spPr>
          <a:xfrm>
            <a:off x="3301887" y="2076559"/>
            <a:ext cx="1879287" cy="338554"/>
          </a:xfrm>
          <a:prstGeom prst="rect">
            <a:avLst/>
          </a:prstGeom>
          <a:solidFill>
            <a:schemeClr val="bg1">
              <a:lumMod val="95000"/>
            </a:schemeClr>
          </a:solidFill>
          <a:effectLst>
            <a:softEdge rad="63500"/>
          </a:effectLst>
        </p:spPr>
        <p:txBody>
          <a:bodyPr wrap="square" rtlCol="0">
            <a:spAutoFit/>
          </a:bodyPr>
          <a:lstStyle/>
          <a:p>
            <a:pPr algn="ctr"/>
            <a:r>
              <a:rPr lang="en-IN" sz="1600" dirty="0"/>
              <a:t>Renewable Power</a:t>
            </a:r>
          </a:p>
        </p:txBody>
      </p:sp>
      <p:sp>
        <p:nvSpPr>
          <p:cNvPr id="47" name="TextBox 46">
            <a:extLst>
              <a:ext uri="{FF2B5EF4-FFF2-40B4-BE49-F238E27FC236}">
                <a16:creationId xmlns:a16="http://schemas.microsoft.com/office/drawing/2014/main" id="{4EAE2860-730D-4339-A16E-F05524DF2DDE}"/>
              </a:ext>
            </a:extLst>
          </p:cNvPr>
          <p:cNvSpPr txBox="1"/>
          <p:nvPr/>
        </p:nvSpPr>
        <p:spPr>
          <a:xfrm>
            <a:off x="8607615" y="3179387"/>
            <a:ext cx="1839854" cy="584775"/>
          </a:xfrm>
          <a:prstGeom prst="rect">
            <a:avLst/>
          </a:prstGeom>
          <a:solidFill>
            <a:schemeClr val="bg1">
              <a:lumMod val="95000"/>
            </a:schemeClr>
          </a:solidFill>
          <a:effectLst>
            <a:softEdge rad="63500"/>
          </a:effectLst>
        </p:spPr>
        <p:txBody>
          <a:bodyPr wrap="square" rtlCol="0">
            <a:spAutoFit/>
          </a:bodyPr>
          <a:lstStyle>
            <a:defPPr>
              <a:defRPr lang="en-US"/>
            </a:defPPr>
            <a:lvl1pPr algn="ctr">
              <a:defRPr sz="1600"/>
            </a:lvl1pPr>
          </a:lstStyle>
          <a:p>
            <a:r>
              <a:rPr lang="en-IN" dirty="0"/>
              <a:t>Building/Vehicle</a:t>
            </a:r>
          </a:p>
          <a:p>
            <a:r>
              <a:rPr lang="en-IN" dirty="0"/>
              <a:t>Interaction (V2B)</a:t>
            </a:r>
          </a:p>
        </p:txBody>
      </p:sp>
      <p:pic>
        <p:nvPicPr>
          <p:cNvPr id="48" name="Picture 2" descr="Solar House Icon 1056860">
            <a:extLst>
              <a:ext uri="{FF2B5EF4-FFF2-40B4-BE49-F238E27FC236}">
                <a16:creationId xmlns:a16="http://schemas.microsoft.com/office/drawing/2014/main" id="{47B8ED54-62CE-4BCE-9D81-54B174265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459" y="203116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Transmission Tower Icon 304344">
            <a:extLst>
              <a:ext uri="{FF2B5EF4-FFF2-40B4-BE49-F238E27FC236}">
                <a16:creationId xmlns:a16="http://schemas.microsoft.com/office/drawing/2014/main" id="{749DE397-B645-4F44-95E1-4FEC84516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884" y="475244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ev power charging station Icon 2628864">
            <a:extLst>
              <a:ext uri="{FF2B5EF4-FFF2-40B4-BE49-F238E27FC236}">
                <a16:creationId xmlns:a16="http://schemas.microsoft.com/office/drawing/2014/main" id="{B14ABF30-FD9F-4B20-BAAB-1CAE9B1B3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615" y="466070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F475858C-ECFB-40B7-9F77-17C3C9C2B115}"/>
              </a:ext>
            </a:extLst>
          </p:cNvPr>
          <p:cNvSpPr txBox="1"/>
          <p:nvPr/>
        </p:nvSpPr>
        <p:spPr>
          <a:xfrm>
            <a:off x="1082810" y="6488382"/>
            <a:ext cx="1892213" cy="307777"/>
          </a:xfrm>
          <a:prstGeom prst="rect">
            <a:avLst/>
          </a:prstGeom>
          <a:noFill/>
          <a:ln>
            <a:solidFill>
              <a:schemeClr val="tx1"/>
            </a:solidFill>
          </a:ln>
        </p:spPr>
        <p:txBody>
          <a:bodyPr wrap="square" rtlCol="0">
            <a:spAutoFit/>
          </a:bodyPr>
          <a:lstStyle/>
          <a:p>
            <a:pPr algn="ctr"/>
            <a:r>
              <a:rPr lang="en-IN" sz="1400" b="1" dirty="0"/>
              <a:t>Key System Players</a:t>
            </a:r>
          </a:p>
        </p:txBody>
      </p:sp>
      <p:sp>
        <p:nvSpPr>
          <p:cNvPr id="52" name="TextBox 51">
            <a:extLst>
              <a:ext uri="{FF2B5EF4-FFF2-40B4-BE49-F238E27FC236}">
                <a16:creationId xmlns:a16="http://schemas.microsoft.com/office/drawing/2014/main" id="{17F4811E-125F-4DC0-9805-27016B7609F7}"/>
              </a:ext>
            </a:extLst>
          </p:cNvPr>
          <p:cNvSpPr txBox="1"/>
          <p:nvPr/>
        </p:nvSpPr>
        <p:spPr>
          <a:xfrm>
            <a:off x="3091442" y="6481829"/>
            <a:ext cx="1513519" cy="307777"/>
          </a:xfrm>
          <a:prstGeom prst="rect">
            <a:avLst/>
          </a:prstGeom>
          <a:noFill/>
          <a:ln>
            <a:solidFill>
              <a:schemeClr val="tx1"/>
            </a:solidFill>
          </a:ln>
        </p:spPr>
        <p:txBody>
          <a:bodyPr wrap="square" rtlCol="0">
            <a:spAutoFit/>
          </a:bodyPr>
          <a:lstStyle/>
          <a:p>
            <a:pPr algn="ctr"/>
            <a:r>
              <a:rPr lang="en-IN" sz="1400" b="1" dirty="0"/>
              <a:t>Major Trends</a:t>
            </a:r>
          </a:p>
        </p:txBody>
      </p:sp>
      <p:cxnSp>
        <p:nvCxnSpPr>
          <p:cNvPr id="53" name="Straight Arrow Connector 52">
            <a:extLst>
              <a:ext uri="{FF2B5EF4-FFF2-40B4-BE49-F238E27FC236}">
                <a16:creationId xmlns:a16="http://schemas.microsoft.com/office/drawing/2014/main" id="{7A8BBD02-987B-4759-90B4-862752A73F3A}"/>
              </a:ext>
            </a:extLst>
          </p:cNvPr>
          <p:cNvCxnSpPr>
            <a:cxnSpLocks/>
            <a:endCxn id="15" idx="0"/>
          </p:cNvCxnSpPr>
          <p:nvPr/>
        </p:nvCxnSpPr>
        <p:spPr>
          <a:xfrm flipH="1" flipV="1">
            <a:off x="2262544" y="6083747"/>
            <a:ext cx="249837" cy="3980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AF69DB9-7977-4171-8B39-1F4A0FB3B823}"/>
              </a:ext>
            </a:extLst>
          </p:cNvPr>
          <p:cNvCxnSpPr>
            <a:cxnSpLocks/>
          </p:cNvCxnSpPr>
          <p:nvPr/>
        </p:nvCxnSpPr>
        <p:spPr>
          <a:xfrm flipH="1" flipV="1">
            <a:off x="2873304" y="5901665"/>
            <a:ext cx="462592" cy="58016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275A439-B793-46BB-9AB1-5EC81AD2ACC0}"/>
              </a:ext>
            </a:extLst>
          </p:cNvPr>
          <p:cNvSpPr txBox="1"/>
          <p:nvPr/>
        </p:nvSpPr>
        <p:spPr>
          <a:xfrm>
            <a:off x="11762513" y="6518511"/>
            <a:ext cx="432327" cy="338554"/>
          </a:xfrm>
          <a:prstGeom prst="rect">
            <a:avLst/>
          </a:prstGeom>
          <a:noFill/>
        </p:spPr>
        <p:txBody>
          <a:bodyPr wrap="square" rtlCol="0">
            <a:spAutoFit/>
          </a:bodyPr>
          <a:lstStyle/>
          <a:p>
            <a:r>
              <a:rPr lang="en-US" sz="1600" dirty="0"/>
              <a:t>04</a:t>
            </a:r>
          </a:p>
        </p:txBody>
      </p:sp>
    </p:spTree>
    <p:extLst>
      <p:ext uri="{BB962C8B-B14F-4D97-AF65-F5344CB8AC3E}">
        <p14:creationId xmlns:p14="http://schemas.microsoft.com/office/powerpoint/2010/main" val="253618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7CD60F-31E5-47BD-825E-DF5FFB019C06}"/>
              </a:ext>
            </a:extLst>
          </p:cNvPr>
          <p:cNvSpPr txBox="1"/>
          <p:nvPr/>
        </p:nvSpPr>
        <p:spPr>
          <a:xfrm>
            <a:off x="374072" y="2112593"/>
            <a:ext cx="4281055" cy="2123658"/>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BankGothic Md BT" panose="020B0807020203060204" pitchFamily="34" charset="0"/>
              </a:rPr>
              <a:t>History of Electric Vehicles</a:t>
            </a:r>
            <a:endParaRPr lang="en-IN"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BankGothic Md BT" panose="020B0807020203060204" pitchFamily="34" charset="0"/>
            </a:endParaRPr>
          </a:p>
        </p:txBody>
      </p:sp>
      <p:sp>
        <p:nvSpPr>
          <p:cNvPr id="3" name="TextBox 2">
            <a:extLst>
              <a:ext uri="{FF2B5EF4-FFF2-40B4-BE49-F238E27FC236}">
                <a16:creationId xmlns:a16="http://schemas.microsoft.com/office/drawing/2014/main" id="{F2146DB5-A4AB-4EF4-B3B7-C6BD38D4DDAD}"/>
              </a:ext>
            </a:extLst>
          </p:cNvPr>
          <p:cNvSpPr txBox="1"/>
          <p:nvPr/>
        </p:nvSpPr>
        <p:spPr>
          <a:xfrm>
            <a:off x="11762513" y="6518511"/>
            <a:ext cx="432327" cy="338554"/>
          </a:xfrm>
          <a:prstGeom prst="rect">
            <a:avLst/>
          </a:prstGeom>
          <a:noFill/>
        </p:spPr>
        <p:txBody>
          <a:bodyPr wrap="square" rtlCol="0">
            <a:spAutoFit/>
          </a:bodyPr>
          <a:lstStyle/>
          <a:p>
            <a:r>
              <a:rPr lang="en-US" sz="1600" dirty="0">
                <a:solidFill>
                  <a:schemeClr val="bg1"/>
                </a:solidFill>
              </a:rPr>
              <a:t>05</a:t>
            </a:r>
          </a:p>
        </p:txBody>
      </p:sp>
    </p:spTree>
    <p:extLst>
      <p:ext uri="{BB962C8B-B14F-4D97-AF65-F5344CB8AC3E}">
        <p14:creationId xmlns:p14="http://schemas.microsoft.com/office/powerpoint/2010/main" val="211630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Flag of Scotland - Wikipedia">
            <a:extLst>
              <a:ext uri="{FF2B5EF4-FFF2-40B4-BE49-F238E27FC236}">
                <a16:creationId xmlns:a16="http://schemas.microsoft.com/office/drawing/2014/main" id="{29503F8F-7BD6-41DD-8D19-E36ECA7B8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142" y="1826464"/>
            <a:ext cx="1476000" cy="88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015A71B-A2A7-473F-843C-C35BA406E8E3}"/>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33EBB41F-E2D8-454F-AAA2-ED39EDE69F7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C67FF5D7-C5F5-4089-9C10-0529843027A5}"/>
              </a:ext>
            </a:extLst>
          </p:cNvPr>
          <p:cNvSpPr txBox="1"/>
          <p:nvPr/>
        </p:nvSpPr>
        <p:spPr>
          <a:xfrm>
            <a:off x="276871" y="142632"/>
            <a:ext cx="5819129"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US" altLang="ko-KR" sz="3600" dirty="0">
                <a:ln w="0"/>
                <a:solidFill>
                  <a:schemeClr val="tx1"/>
                </a:solidFill>
                <a:effectLst>
                  <a:outerShdw blurRad="38100" dist="38100" dir="2700000" algn="tl">
                    <a:srgbClr val="000000">
                      <a:alpha val="43137"/>
                    </a:srgbClr>
                  </a:outerShdw>
                </a:effectLst>
                <a:latin typeface="Rockwell" panose="02060603020205020403" pitchFamily="18" charset="0"/>
              </a:rPr>
              <a:t>History of Electric Vehicles</a:t>
            </a:r>
            <a:endParaRPr lang="ko-KR" altLang="en-US" sz="3600" dirty="0">
              <a:ln w="0"/>
              <a:solidFill>
                <a:schemeClr val="tx1"/>
              </a:solidFill>
              <a:effectLst>
                <a:outerShdw blurRad="38100" dist="38100" dir="2700000" algn="tl">
                  <a:srgbClr val="000000">
                    <a:alpha val="43137"/>
                  </a:srgbClr>
                </a:outerShdw>
              </a:effectLst>
              <a:latin typeface="Rockwell" panose="02060603020205020403" pitchFamily="18" charset="0"/>
            </a:endParaRPr>
          </a:p>
        </p:txBody>
      </p:sp>
      <p:grpSp>
        <p:nvGrpSpPr>
          <p:cNvPr id="30" name="Group 29">
            <a:extLst>
              <a:ext uri="{FF2B5EF4-FFF2-40B4-BE49-F238E27FC236}">
                <a16:creationId xmlns:a16="http://schemas.microsoft.com/office/drawing/2014/main" id="{BB830BD4-4321-44EE-A621-7915A420F7F1}"/>
              </a:ext>
            </a:extLst>
          </p:cNvPr>
          <p:cNvGrpSpPr/>
          <p:nvPr/>
        </p:nvGrpSpPr>
        <p:grpSpPr>
          <a:xfrm>
            <a:off x="184668" y="960634"/>
            <a:ext cx="676476" cy="720000"/>
            <a:chOff x="6664819" y="3249396"/>
            <a:chExt cx="2290382" cy="3526146"/>
          </a:xfrm>
        </p:grpSpPr>
        <p:sp>
          <p:nvSpPr>
            <p:cNvPr id="31" name="Rectangle 30">
              <a:extLst>
                <a:ext uri="{FF2B5EF4-FFF2-40B4-BE49-F238E27FC236}">
                  <a16:creationId xmlns:a16="http://schemas.microsoft.com/office/drawing/2014/main" id="{F9E2FA83-5AD3-4EA1-8C89-04946899A770}"/>
                </a:ext>
              </a:extLst>
            </p:cNvPr>
            <p:cNvSpPr/>
            <p:nvPr/>
          </p:nvSpPr>
          <p:spPr>
            <a:xfrm>
              <a:off x="6664819" y="6277502"/>
              <a:ext cx="2290382" cy="498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91755B-7354-47E0-8C1B-A9AE81EC2888}"/>
                </a:ext>
              </a:extLst>
            </p:cNvPr>
            <p:cNvSpPr/>
            <p:nvPr/>
          </p:nvSpPr>
          <p:spPr>
            <a:xfrm>
              <a:off x="6918573" y="6277501"/>
              <a:ext cx="1777542" cy="3492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751972-D44F-4610-803B-9E1BB6A3C5A3}"/>
                </a:ext>
              </a:extLst>
            </p:cNvPr>
            <p:cNvSpPr/>
            <p:nvPr/>
          </p:nvSpPr>
          <p:spPr>
            <a:xfrm>
              <a:off x="6918573" y="6413864"/>
              <a:ext cx="1777542" cy="212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36F0DF5-1D52-496F-8D23-1C839560A103}"/>
                </a:ext>
              </a:extLst>
            </p:cNvPr>
            <p:cNvSpPr/>
            <p:nvPr/>
          </p:nvSpPr>
          <p:spPr>
            <a:xfrm>
              <a:off x="7110926" y="3855594"/>
              <a:ext cx="1392836" cy="2503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D5DAAB7-E3DF-43A8-A73E-85B4B5631975}"/>
                </a:ext>
              </a:extLst>
            </p:cNvPr>
            <p:cNvSpPr/>
            <p:nvPr/>
          </p:nvSpPr>
          <p:spPr>
            <a:xfrm>
              <a:off x="7062320" y="3249396"/>
              <a:ext cx="1489767" cy="3013740"/>
            </a:xfrm>
            <a:custGeom>
              <a:avLst/>
              <a:gdLst>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47449 w 1487283"/>
                <a:gd name="connsiteY21" fmla="*/ 945132 h 3028964"/>
                <a:gd name="connsiteX22" fmla="*/ 147412 w 1487283"/>
                <a:gd name="connsiteY22" fmla="*/ 944855 h 3028964"/>
                <a:gd name="connsiteX23" fmla="*/ 146150 w 1487283"/>
                <a:gd name="connsiteY23" fmla="*/ 927368 h 3028964"/>
                <a:gd name="connsiteX24" fmla="*/ 106488 w 1487283"/>
                <a:gd name="connsiteY24" fmla="*/ 783144 h 3028964"/>
                <a:gd name="connsiteX25" fmla="*/ 66106 w 1487283"/>
                <a:gd name="connsiteY25" fmla="*/ 737354 h 3028964"/>
                <a:gd name="connsiteX26" fmla="*/ 49159 w 1487283"/>
                <a:gd name="connsiteY26" fmla="*/ 723652 h 3028964"/>
                <a:gd name="connsiteX27" fmla="*/ 37982 w 1487283"/>
                <a:gd name="connsiteY27" fmla="*/ 712114 h 3028964"/>
                <a:gd name="connsiteX28" fmla="*/ 27526 w 1487283"/>
                <a:gd name="connsiteY28" fmla="*/ 700216 h 3028964"/>
                <a:gd name="connsiteX29" fmla="*/ 124 w 1487283"/>
                <a:gd name="connsiteY29" fmla="*/ 646853 h 3028964"/>
                <a:gd name="connsiteX30" fmla="*/ 6253 w 1487283"/>
                <a:gd name="connsiteY30" fmla="*/ 217428 h 3028964"/>
                <a:gd name="connsiteX31" fmla="*/ 3008 w 1487283"/>
                <a:gd name="connsiteY31" fmla="*/ 145317 h 3028964"/>
                <a:gd name="connsiteX32" fmla="*/ 8416 w 1487283"/>
                <a:gd name="connsiteY32" fmla="*/ 98444 h 3028964"/>
                <a:gd name="connsiteX33" fmla="*/ 57092 w 1487283"/>
                <a:gd name="connsiteY33" fmla="*/ 50129 h 3028964"/>
                <a:gd name="connsiteX34" fmla="*/ 137496 w 1487283"/>
                <a:gd name="connsiteY34" fmla="*/ 30298 h 3028964"/>
                <a:gd name="connsiteX35" fmla="*/ 327150 w 1487283"/>
                <a:gd name="connsiteY35" fmla="*/ 16237 h 3028964"/>
                <a:gd name="connsiteX36" fmla="*/ 508512 w 1487283"/>
                <a:gd name="connsiteY36" fmla="*/ 8304 h 3028964"/>
                <a:gd name="connsiteX37" fmla="*/ 661389 w 1487283"/>
                <a:gd name="connsiteY37" fmla="*/ 2175 h 3028964"/>
                <a:gd name="connsiteX38" fmla="*/ 813544 w 1487283"/>
                <a:gd name="connsiteY38"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47449 w 1487283"/>
                <a:gd name="connsiteY21" fmla="*/ 945132 h 3028964"/>
                <a:gd name="connsiteX22" fmla="*/ 147412 w 1487283"/>
                <a:gd name="connsiteY22" fmla="*/ 944855 h 3028964"/>
                <a:gd name="connsiteX23" fmla="*/ 152545 w 1487283"/>
                <a:gd name="connsiteY23" fmla="*/ 927368 h 3028964"/>
                <a:gd name="connsiteX24" fmla="*/ 106488 w 1487283"/>
                <a:gd name="connsiteY24" fmla="*/ 783144 h 3028964"/>
                <a:gd name="connsiteX25" fmla="*/ 66106 w 1487283"/>
                <a:gd name="connsiteY25" fmla="*/ 737354 h 3028964"/>
                <a:gd name="connsiteX26" fmla="*/ 49159 w 1487283"/>
                <a:gd name="connsiteY26" fmla="*/ 723652 h 3028964"/>
                <a:gd name="connsiteX27" fmla="*/ 37982 w 1487283"/>
                <a:gd name="connsiteY27" fmla="*/ 712114 h 3028964"/>
                <a:gd name="connsiteX28" fmla="*/ 27526 w 1487283"/>
                <a:gd name="connsiteY28" fmla="*/ 700216 h 3028964"/>
                <a:gd name="connsiteX29" fmla="*/ 124 w 1487283"/>
                <a:gd name="connsiteY29" fmla="*/ 646853 h 3028964"/>
                <a:gd name="connsiteX30" fmla="*/ 6253 w 1487283"/>
                <a:gd name="connsiteY30" fmla="*/ 217428 h 3028964"/>
                <a:gd name="connsiteX31" fmla="*/ 3008 w 1487283"/>
                <a:gd name="connsiteY31" fmla="*/ 145317 h 3028964"/>
                <a:gd name="connsiteX32" fmla="*/ 8416 w 1487283"/>
                <a:gd name="connsiteY32" fmla="*/ 98444 h 3028964"/>
                <a:gd name="connsiteX33" fmla="*/ 57092 w 1487283"/>
                <a:gd name="connsiteY33" fmla="*/ 50129 h 3028964"/>
                <a:gd name="connsiteX34" fmla="*/ 137496 w 1487283"/>
                <a:gd name="connsiteY34" fmla="*/ 30298 h 3028964"/>
                <a:gd name="connsiteX35" fmla="*/ 327150 w 1487283"/>
                <a:gd name="connsiteY35" fmla="*/ 16237 h 3028964"/>
                <a:gd name="connsiteX36" fmla="*/ 508512 w 1487283"/>
                <a:gd name="connsiteY36" fmla="*/ 8304 h 3028964"/>
                <a:gd name="connsiteX37" fmla="*/ 661389 w 1487283"/>
                <a:gd name="connsiteY37" fmla="*/ 2175 h 3028964"/>
                <a:gd name="connsiteX38" fmla="*/ 813544 w 1487283"/>
                <a:gd name="connsiteY38"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47449 w 1487283"/>
                <a:gd name="connsiteY21" fmla="*/ 945132 h 3028964"/>
                <a:gd name="connsiteX22" fmla="*/ 152545 w 1487283"/>
                <a:gd name="connsiteY22" fmla="*/ 927368 h 3028964"/>
                <a:gd name="connsiteX23" fmla="*/ 106488 w 1487283"/>
                <a:gd name="connsiteY23" fmla="*/ 783144 h 3028964"/>
                <a:gd name="connsiteX24" fmla="*/ 66106 w 1487283"/>
                <a:gd name="connsiteY24" fmla="*/ 737354 h 3028964"/>
                <a:gd name="connsiteX25" fmla="*/ 49159 w 1487283"/>
                <a:gd name="connsiteY25" fmla="*/ 723652 h 3028964"/>
                <a:gd name="connsiteX26" fmla="*/ 37982 w 1487283"/>
                <a:gd name="connsiteY26" fmla="*/ 712114 h 3028964"/>
                <a:gd name="connsiteX27" fmla="*/ 27526 w 1487283"/>
                <a:gd name="connsiteY27" fmla="*/ 700216 h 3028964"/>
                <a:gd name="connsiteX28" fmla="*/ 124 w 1487283"/>
                <a:gd name="connsiteY28" fmla="*/ 646853 h 3028964"/>
                <a:gd name="connsiteX29" fmla="*/ 6253 w 1487283"/>
                <a:gd name="connsiteY29" fmla="*/ 217428 h 3028964"/>
                <a:gd name="connsiteX30" fmla="*/ 3008 w 1487283"/>
                <a:gd name="connsiteY30" fmla="*/ 145317 h 3028964"/>
                <a:gd name="connsiteX31" fmla="*/ 8416 w 1487283"/>
                <a:gd name="connsiteY31" fmla="*/ 98444 h 3028964"/>
                <a:gd name="connsiteX32" fmla="*/ 57092 w 1487283"/>
                <a:gd name="connsiteY32" fmla="*/ 50129 h 3028964"/>
                <a:gd name="connsiteX33" fmla="*/ 137496 w 1487283"/>
                <a:gd name="connsiteY33" fmla="*/ 30298 h 3028964"/>
                <a:gd name="connsiteX34" fmla="*/ 327150 w 1487283"/>
                <a:gd name="connsiteY34" fmla="*/ 16237 h 3028964"/>
                <a:gd name="connsiteX35" fmla="*/ 508512 w 1487283"/>
                <a:gd name="connsiteY35" fmla="*/ 8304 h 3028964"/>
                <a:gd name="connsiteX36" fmla="*/ 661389 w 1487283"/>
                <a:gd name="connsiteY36" fmla="*/ 2175 h 3028964"/>
                <a:gd name="connsiteX37" fmla="*/ 813544 w 1487283"/>
                <a:gd name="connsiteY37"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47449 w 1487283"/>
                <a:gd name="connsiteY21" fmla="*/ 945132 h 3028964"/>
                <a:gd name="connsiteX22" fmla="*/ 106488 w 1487283"/>
                <a:gd name="connsiteY22" fmla="*/ 783144 h 3028964"/>
                <a:gd name="connsiteX23" fmla="*/ 66106 w 1487283"/>
                <a:gd name="connsiteY23" fmla="*/ 737354 h 3028964"/>
                <a:gd name="connsiteX24" fmla="*/ 49159 w 1487283"/>
                <a:gd name="connsiteY24" fmla="*/ 723652 h 3028964"/>
                <a:gd name="connsiteX25" fmla="*/ 37982 w 1487283"/>
                <a:gd name="connsiteY25" fmla="*/ 712114 h 3028964"/>
                <a:gd name="connsiteX26" fmla="*/ 27526 w 1487283"/>
                <a:gd name="connsiteY26" fmla="*/ 700216 h 3028964"/>
                <a:gd name="connsiteX27" fmla="*/ 124 w 1487283"/>
                <a:gd name="connsiteY27" fmla="*/ 646853 h 3028964"/>
                <a:gd name="connsiteX28" fmla="*/ 6253 w 1487283"/>
                <a:gd name="connsiteY28" fmla="*/ 217428 h 3028964"/>
                <a:gd name="connsiteX29" fmla="*/ 3008 w 1487283"/>
                <a:gd name="connsiteY29" fmla="*/ 145317 h 3028964"/>
                <a:gd name="connsiteX30" fmla="*/ 8416 w 1487283"/>
                <a:gd name="connsiteY30" fmla="*/ 98444 h 3028964"/>
                <a:gd name="connsiteX31" fmla="*/ 57092 w 1487283"/>
                <a:gd name="connsiteY31" fmla="*/ 50129 h 3028964"/>
                <a:gd name="connsiteX32" fmla="*/ 137496 w 1487283"/>
                <a:gd name="connsiteY32" fmla="*/ 30298 h 3028964"/>
                <a:gd name="connsiteX33" fmla="*/ 327150 w 1487283"/>
                <a:gd name="connsiteY33" fmla="*/ 16237 h 3028964"/>
                <a:gd name="connsiteX34" fmla="*/ 508512 w 1487283"/>
                <a:gd name="connsiteY34" fmla="*/ 8304 h 3028964"/>
                <a:gd name="connsiteX35" fmla="*/ 661389 w 1487283"/>
                <a:gd name="connsiteY35" fmla="*/ 2175 h 3028964"/>
                <a:gd name="connsiteX36" fmla="*/ 813544 w 1487283"/>
                <a:gd name="connsiteY36"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47449 w 1487283"/>
                <a:gd name="connsiteY21" fmla="*/ 945132 h 3028964"/>
                <a:gd name="connsiteX22" fmla="*/ 106488 w 1487283"/>
                <a:gd name="connsiteY22" fmla="*/ 783144 h 3028964"/>
                <a:gd name="connsiteX23" fmla="*/ 66106 w 1487283"/>
                <a:gd name="connsiteY23" fmla="*/ 737354 h 3028964"/>
                <a:gd name="connsiteX24" fmla="*/ 49159 w 1487283"/>
                <a:gd name="connsiteY24" fmla="*/ 723652 h 3028964"/>
                <a:gd name="connsiteX25" fmla="*/ 37982 w 1487283"/>
                <a:gd name="connsiteY25" fmla="*/ 712114 h 3028964"/>
                <a:gd name="connsiteX26" fmla="*/ 27526 w 1487283"/>
                <a:gd name="connsiteY26" fmla="*/ 700216 h 3028964"/>
                <a:gd name="connsiteX27" fmla="*/ 124 w 1487283"/>
                <a:gd name="connsiteY27" fmla="*/ 646853 h 3028964"/>
                <a:gd name="connsiteX28" fmla="*/ 6253 w 1487283"/>
                <a:gd name="connsiteY28" fmla="*/ 217428 h 3028964"/>
                <a:gd name="connsiteX29" fmla="*/ 3008 w 1487283"/>
                <a:gd name="connsiteY29" fmla="*/ 145317 h 3028964"/>
                <a:gd name="connsiteX30" fmla="*/ 8416 w 1487283"/>
                <a:gd name="connsiteY30" fmla="*/ 98444 h 3028964"/>
                <a:gd name="connsiteX31" fmla="*/ 57092 w 1487283"/>
                <a:gd name="connsiteY31" fmla="*/ 50129 h 3028964"/>
                <a:gd name="connsiteX32" fmla="*/ 137496 w 1487283"/>
                <a:gd name="connsiteY32" fmla="*/ 30298 h 3028964"/>
                <a:gd name="connsiteX33" fmla="*/ 327150 w 1487283"/>
                <a:gd name="connsiteY33" fmla="*/ 16237 h 3028964"/>
                <a:gd name="connsiteX34" fmla="*/ 508512 w 1487283"/>
                <a:gd name="connsiteY34" fmla="*/ 8304 h 3028964"/>
                <a:gd name="connsiteX35" fmla="*/ 661389 w 1487283"/>
                <a:gd name="connsiteY35" fmla="*/ 2175 h 3028964"/>
                <a:gd name="connsiteX36" fmla="*/ 813544 w 1487283"/>
                <a:gd name="connsiteY36"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06488 w 1487283"/>
                <a:gd name="connsiteY21" fmla="*/ 783144 h 3028964"/>
                <a:gd name="connsiteX22" fmla="*/ 66106 w 1487283"/>
                <a:gd name="connsiteY22" fmla="*/ 737354 h 3028964"/>
                <a:gd name="connsiteX23" fmla="*/ 49159 w 1487283"/>
                <a:gd name="connsiteY23" fmla="*/ 723652 h 3028964"/>
                <a:gd name="connsiteX24" fmla="*/ 37982 w 1487283"/>
                <a:gd name="connsiteY24" fmla="*/ 712114 h 3028964"/>
                <a:gd name="connsiteX25" fmla="*/ 27526 w 1487283"/>
                <a:gd name="connsiteY25" fmla="*/ 700216 h 3028964"/>
                <a:gd name="connsiteX26" fmla="*/ 124 w 1487283"/>
                <a:gd name="connsiteY26" fmla="*/ 646853 h 3028964"/>
                <a:gd name="connsiteX27" fmla="*/ 6253 w 1487283"/>
                <a:gd name="connsiteY27" fmla="*/ 217428 h 3028964"/>
                <a:gd name="connsiteX28" fmla="*/ 3008 w 1487283"/>
                <a:gd name="connsiteY28" fmla="*/ 145317 h 3028964"/>
                <a:gd name="connsiteX29" fmla="*/ 8416 w 1487283"/>
                <a:gd name="connsiteY29" fmla="*/ 98444 h 3028964"/>
                <a:gd name="connsiteX30" fmla="*/ 57092 w 1487283"/>
                <a:gd name="connsiteY30" fmla="*/ 50129 h 3028964"/>
                <a:gd name="connsiteX31" fmla="*/ 137496 w 1487283"/>
                <a:gd name="connsiteY31" fmla="*/ 30298 h 3028964"/>
                <a:gd name="connsiteX32" fmla="*/ 327150 w 1487283"/>
                <a:gd name="connsiteY32" fmla="*/ 16237 h 3028964"/>
                <a:gd name="connsiteX33" fmla="*/ 508512 w 1487283"/>
                <a:gd name="connsiteY33" fmla="*/ 8304 h 3028964"/>
                <a:gd name="connsiteX34" fmla="*/ 661389 w 1487283"/>
                <a:gd name="connsiteY34" fmla="*/ 2175 h 3028964"/>
                <a:gd name="connsiteX35" fmla="*/ 813544 w 1487283"/>
                <a:gd name="connsiteY35"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44106 w 1487283"/>
                <a:gd name="connsiteY15" fmla="*/ 876935 h 3028964"/>
                <a:gd name="connsiteX16" fmla="*/ 1338298 w 1487283"/>
                <a:gd name="connsiteY16" fmla="*/ 921246 h 3028964"/>
                <a:gd name="connsiteX17" fmla="*/ 1339207 w 1487283"/>
                <a:gd name="connsiteY17" fmla="*/ 921246 h 3028964"/>
                <a:gd name="connsiteX18" fmla="*/ 1339207 w 1487283"/>
                <a:gd name="connsiteY18" fmla="*/ 3028964 h 3028964"/>
                <a:gd name="connsiteX19" fmla="*/ 154428 w 1487283"/>
                <a:gd name="connsiteY19" fmla="*/ 3028964 h 3028964"/>
                <a:gd name="connsiteX20" fmla="*/ 154428 w 1487283"/>
                <a:gd name="connsiteY20" fmla="*/ 945132 h 3028964"/>
                <a:gd name="connsiteX21" fmla="*/ 106488 w 1487283"/>
                <a:gd name="connsiteY21" fmla="*/ 783144 h 3028964"/>
                <a:gd name="connsiteX22" fmla="*/ 66106 w 1487283"/>
                <a:gd name="connsiteY22" fmla="*/ 737354 h 3028964"/>
                <a:gd name="connsiteX23" fmla="*/ 49159 w 1487283"/>
                <a:gd name="connsiteY23" fmla="*/ 723652 h 3028964"/>
                <a:gd name="connsiteX24" fmla="*/ 37982 w 1487283"/>
                <a:gd name="connsiteY24" fmla="*/ 712114 h 3028964"/>
                <a:gd name="connsiteX25" fmla="*/ 27526 w 1487283"/>
                <a:gd name="connsiteY25" fmla="*/ 700216 h 3028964"/>
                <a:gd name="connsiteX26" fmla="*/ 124 w 1487283"/>
                <a:gd name="connsiteY26" fmla="*/ 646853 h 3028964"/>
                <a:gd name="connsiteX27" fmla="*/ 6253 w 1487283"/>
                <a:gd name="connsiteY27" fmla="*/ 217428 h 3028964"/>
                <a:gd name="connsiteX28" fmla="*/ 3008 w 1487283"/>
                <a:gd name="connsiteY28" fmla="*/ 145317 h 3028964"/>
                <a:gd name="connsiteX29" fmla="*/ 8416 w 1487283"/>
                <a:gd name="connsiteY29" fmla="*/ 98444 h 3028964"/>
                <a:gd name="connsiteX30" fmla="*/ 57092 w 1487283"/>
                <a:gd name="connsiteY30" fmla="*/ 50129 h 3028964"/>
                <a:gd name="connsiteX31" fmla="*/ 137496 w 1487283"/>
                <a:gd name="connsiteY31" fmla="*/ 30298 h 3028964"/>
                <a:gd name="connsiteX32" fmla="*/ 327150 w 1487283"/>
                <a:gd name="connsiteY32" fmla="*/ 16237 h 3028964"/>
                <a:gd name="connsiteX33" fmla="*/ 508512 w 1487283"/>
                <a:gd name="connsiteY33" fmla="*/ 8304 h 3028964"/>
                <a:gd name="connsiteX34" fmla="*/ 661389 w 1487283"/>
                <a:gd name="connsiteY34" fmla="*/ 2175 h 3028964"/>
                <a:gd name="connsiteX35" fmla="*/ 813544 w 1487283"/>
                <a:gd name="connsiteY35"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38298 w 1487283"/>
                <a:gd name="connsiteY15" fmla="*/ 921246 h 3028964"/>
                <a:gd name="connsiteX16" fmla="*/ 1339207 w 1487283"/>
                <a:gd name="connsiteY16" fmla="*/ 921246 h 3028964"/>
                <a:gd name="connsiteX17" fmla="*/ 1339207 w 1487283"/>
                <a:gd name="connsiteY17" fmla="*/ 3028964 h 3028964"/>
                <a:gd name="connsiteX18" fmla="*/ 154428 w 1487283"/>
                <a:gd name="connsiteY18" fmla="*/ 3028964 h 3028964"/>
                <a:gd name="connsiteX19" fmla="*/ 154428 w 1487283"/>
                <a:gd name="connsiteY19" fmla="*/ 945132 h 3028964"/>
                <a:gd name="connsiteX20" fmla="*/ 106488 w 1487283"/>
                <a:gd name="connsiteY20" fmla="*/ 783144 h 3028964"/>
                <a:gd name="connsiteX21" fmla="*/ 66106 w 1487283"/>
                <a:gd name="connsiteY21" fmla="*/ 737354 h 3028964"/>
                <a:gd name="connsiteX22" fmla="*/ 49159 w 1487283"/>
                <a:gd name="connsiteY22" fmla="*/ 723652 h 3028964"/>
                <a:gd name="connsiteX23" fmla="*/ 37982 w 1487283"/>
                <a:gd name="connsiteY23" fmla="*/ 712114 h 3028964"/>
                <a:gd name="connsiteX24" fmla="*/ 27526 w 1487283"/>
                <a:gd name="connsiteY24" fmla="*/ 700216 h 3028964"/>
                <a:gd name="connsiteX25" fmla="*/ 124 w 1487283"/>
                <a:gd name="connsiteY25" fmla="*/ 646853 h 3028964"/>
                <a:gd name="connsiteX26" fmla="*/ 6253 w 1487283"/>
                <a:gd name="connsiteY26" fmla="*/ 217428 h 3028964"/>
                <a:gd name="connsiteX27" fmla="*/ 3008 w 1487283"/>
                <a:gd name="connsiteY27" fmla="*/ 145317 h 3028964"/>
                <a:gd name="connsiteX28" fmla="*/ 8416 w 1487283"/>
                <a:gd name="connsiteY28" fmla="*/ 98444 h 3028964"/>
                <a:gd name="connsiteX29" fmla="*/ 57092 w 1487283"/>
                <a:gd name="connsiteY29" fmla="*/ 50129 h 3028964"/>
                <a:gd name="connsiteX30" fmla="*/ 137496 w 1487283"/>
                <a:gd name="connsiteY30" fmla="*/ 30298 h 3028964"/>
                <a:gd name="connsiteX31" fmla="*/ 327150 w 1487283"/>
                <a:gd name="connsiteY31" fmla="*/ 16237 h 3028964"/>
                <a:gd name="connsiteX32" fmla="*/ 508512 w 1487283"/>
                <a:gd name="connsiteY32" fmla="*/ 8304 h 3028964"/>
                <a:gd name="connsiteX33" fmla="*/ 661389 w 1487283"/>
                <a:gd name="connsiteY33" fmla="*/ 2175 h 3028964"/>
                <a:gd name="connsiteX34" fmla="*/ 813544 w 1487283"/>
                <a:gd name="connsiteY34"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56545 w 1487283"/>
                <a:gd name="connsiteY14" fmla="*/ 832902 h 3028964"/>
                <a:gd name="connsiteX15" fmla="*/ 1338298 w 1487283"/>
                <a:gd name="connsiteY15" fmla="*/ 921246 h 3028964"/>
                <a:gd name="connsiteX16" fmla="*/ 1339207 w 1487283"/>
                <a:gd name="connsiteY16" fmla="*/ 921246 h 3028964"/>
                <a:gd name="connsiteX17" fmla="*/ 1339207 w 1487283"/>
                <a:gd name="connsiteY17" fmla="*/ 3028964 h 3028964"/>
                <a:gd name="connsiteX18" fmla="*/ 154428 w 1487283"/>
                <a:gd name="connsiteY18" fmla="*/ 3028964 h 3028964"/>
                <a:gd name="connsiteX19" fmla="*/ 154428 w 1487283"/>
                <a:gd name="connsiteY19" fmla="*/ 945132 h 3028964"/>
                <a:gd name="connsiteX20" fmla="*/ 106488 w 1487283"/>
                <a:gd name="connsiteY20" fmla="*/ 783144 h 3028964"/>
                <a:gd name="connsiteX21" fmla="*/ 66106 w 1487283"/>
                <a:gd name="connsiteY21" fmla="*/ 737354 h 3028964"/>
                <a:gd name="connsiteX22" fmla="*/ 49159 w 1487283"/>
                <a:gd name="connsiteY22" fmla="*/ 723652 h 3028964"/>
                <a:gd name="connsiteX23" fmla="*/ 37982 w 1487283"/>
                <a:gd name="connsiteY23" fmla="*/ 712114 h 3028964"/>
                <a:gd name="connsiteX24" fmla="*/ 27526 w 1487283"/>
                <a:gd name="connsiteY24" fmla="*/ 700216 h 3028964"/>
                <a:gd name="connsiteX25" fmla="*/ 124 w 1487283"/>
                <a:gd name="connsiteY25" fmla="*/ 646853 h 3028964"/>
                <a:gd name="connsiteX26" fmla="*/ 6253 w 1487283"/>
                <a:gd name="connsiteY26" fmla="*/ 217428 h 3028964"/>
                <a:gd name="connsiteX27" fmla="*/ 3008 w 1487283"/>
                <a:gd name="connsiteY27" fmla="*/ 145317 h 3028964"/>
                <a:gd name="connsiteX28" fmla="*/ 8416 w 1487283"/>
                <a:gd name="connsiteY28" fmla="*/ 98444 h 3028964"/>
                <a:gd name="connsiteX29" fmla="*/ 57092 w 1487283"/>
                <a:gd name="connsiteY29" fmla="*/ 50129 h 3028964"/>
                <a:gd name="connsiteX30" fmla="*/ 137496 w 1487283"/>
                <a:gd name="connsiteY30" fmla="*/ 30298 h 3028964"/>
                <a:gd name="connsiteX31" fmla="*/ 327150 w 1487283"/>
                <a:gd name="connsiteY31" fmla="*/ 16237 h 3028964"/>
                <a:gd name="connsiteX32" fmla="*/ 508512 w 1487283"/>
                <a:gd name="connsiteY32" fmla="*/ 8304 h 3028964"/>
                <a:gd name="connsiteX33" fmla="*/ 661389 w 1487283"/>
                <a:gd name="connsiteY33" fmla="*/ 2175 h 3028964"/>
                <a:gd name="connsiteX34" fmla="*/ 813544 w 1487283"/>
                <a:gd name="connsiteY34"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38298 w 1487283"/>
                <a:gd name="connsiteY14" fmla="*/ 921246 h 3028964"/>
                <a:gd name="connsiteX15" fmla="*/ 1339207 w 1487283"/>
                <a:gd name="connsiteY15" fmla="*/ 921246 h 3028964"/>
                <a:gd name="connsiteX16" fmla="*/ 1339207 w 1487283"/>
                <a:gd name="connsiteY16" fmla="*/ 3028964 h 3028964"/>
                <a:gd name="connsiteX17" fmla="*/ 154428 w 1487283"/>
                <a:gd name="connsiteY17" fmla="*/ 3028964 h 3028964"/>
                <a:gd name="connsiteX18" fmla="*/ 154428 w 1487283"/>
                <a:gd name="connsiteY18" fmla="*/ 945132 h 3028964"/>
                <a:gd name="connsiteX19" fmla="*/ 106488 w 1487283"/>
                <a:gd name="connsiteY19" fmla="*/ 783144 h 3028964"/>
                <a:gd name="connsiteX20" fmla="*/ 66106 w 1487283"/>
                <a:gd name="connsiteY20" fmla="*/ 737354 h 3028964"/>
                <a:gd name="connsiteX21" fmla="*/ 49159 w 1487283"/>
                <a:gd name="connsiteY21" fmla="*/ 723652 h 3028964"/>
                <a:gd name="connsiteX22" fmla="*/ 37982 w 1487283"/>
                <a:gd name="connsiteY22" fmla="*/ 712114 h 3028964"/>
                <a:gd name="connsiteX23" fmla="*/ 27526 w 1487283"/>
                <a:gd name="connsiteY23" fmla="*/ 700216 h 3028964"/>
                <a:gd name="connsiteX24" fmla="*/ 124 w 1487283"/>
                <a:gd name="connsiteY24" fmla="*/ 646853 h 3028964"/>
                <a:gd name="connsiteX25" fmla="*/ 6253 w 1487283"/>
                <a:gd name="connsiteY25" fmla="*/ 217428 h 3028964"/>
                <a:gd name="connsiteX26" fmla="*/ 3008 w 1487283"/>
                <a:gd name="connsiteY26" fmla="*/ 145317 h 3028964"/>
                <a:gd name="connsiteX27" fmla="*/ 8416 w 1487283"/>
                <a:gd name="connsiteY27" fmla="*/ 98444 h 3028964"/>
                <a:gd name="connsiteX28" fmla="*/ 57092 w 1487283"/>
                <a:gd name="connsiteY28" fmla="*/ 50129 h 3028964"/>
                <a:gd name="connsiteX29" fmla="*/ 137496 w 1487283"/>
                <a:gd name="connsiteY29" fmla="*/ 30298 h 3028964"/>
                <a:gd name="connsiteX30" fmla="*/ 327150 w 1487283"/>
                <a:gd name="connsiteY30" fmla="*/ 16237 h 3028964"/>
                <a:gd name="connsiteX31" fmla="*/ 508512 w 1487283"/>
                <a:gd name="connsiteY31" fmla="*/ 8304 h 3028964"/>
                <a:gd name="connsiteX32" fmla="*/ 661389 w 1487283"/>
                <a:gd name="connsiteY32" fmla="*/ 2175 h 3028964"/>
                <a:gd name="connsiteX33" fmla="*/ 813544 w 1487283"/>
                <a:gd name="connsiteY33"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38298 w 1487283"/>
                <a:gd name="connsiteY14" fmla="*/ 921246 h 3028964"/>
                <a:gd name="connsiteX15" fmla="*/ 1332813 w 1487283"/>
                <a:gd name="connsiteY15" fmla="*/ 1020360 h 3028964"/>
                <a:gd name="connsiteX16" fmla="*/ 1339207 w 1487283"/>
                <a:gd name="connsiteY16" fmla="*/ 3028964 h 3028964"/>
                <a:gd name="connsiteX17" fmla="*/ 154428 w 1487283"/>
                <a:gd name="connsiteY17" fmla="*/ 3028964 h 3028964"/>
                <a:gd name="connsiteX18" fmla="*/ 154428 w 1487283"/>
                <a:gd name="connsiteY18" fmla="*/ 945132 h 3028964"/>
                <a:gd name="connsiteX19" fmla="*/ 106488 w 1487283"/>
                <a:gd name="connsiteY19" fmla="*/ 783144 h 3028964"/>
                <a:gd name="connsiteX20" fmla="*/ 66106 w 1487283"/>
                <a:gd name="connsiteY20" fmla="*/ 737354 h 3028964"/>
                <a:gd name="connsiteX21" fmla="*/ 49159 w 1487283"/>
                <a:gd name="connsiteY21" fmla="*/ 723652 h 3028964"/>
                <a:gd name="connsiteX22" fmla="*/ 37982 w 1487283"/>
                <a:gd name="connsiteY22" fmla="*/ 712114 h 3028964"/>
                <a:gd name="connsiteX23" fmla="*/ 27526 w 1487283"/>
                <a:gd name="connsiteY23" fmla="*/ 700216 h 3028964"/>
                <a:gd name="connsiteX24" fmla="*/ 124 w 1487283"/>
                <a:gd name="connsiteY24" fmla="*/ 646853 h 3028964"/>
                <a:gd name="connsiteX25" fmla="*/ 6253 w 1487283"/>
                <a:gd name="connsiteY25" fmla="*/ 217428 h 3028964"/>
                <a:gd name="connsiteX26" fmla="*/ 3008 w 1487283"/>
                <a:gd name="connsiteY26" fmla="*/ 145317 h 3028964"/>
                <a:gd name="connsiteX27" fmla="*/ 8416 w 1487283"/>
                <a:gd name="connsiteY27" fmla="*/ 98444 h 3028964"/>
                <a:gd name="connsiteX28" fmla="*/ 57092 w 1487283"/>
                <a:gd name="connsiteY28" fmla="*/ 50129 h 3028964"/>
                <a:gd name="connsiteX29" fmla="*/ 137496 w 1487283"/>
                <a:gd name="connsiteY29" fmla="*/ 30298 h 3028964"/>
                <a:gd name="connsiteX30" fmla="*/ 327150 w 1487283"/>
                <a:gd name="connsiteY30" fmla="*/ 16237 h 3028964"/>
                <a:gd name="connsiteX31" fmla="*/ 508512 w 1487283"/>
                <a:gd name="connsiteY31" fmla="*/ 8304 h 3028964"/>
                <a:gd name="connsiteX32" fmla="*/ 661389 w 1487283"/>
                <a:gd name="connsiteY32" fmla="*/ 2175 h 3028964"/>
                <a:gd name="connsiteX33" fmla="*/ 813544 w 1487283"/>
                <a:gd name="connsiteY33"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38298 w 1487283"/>
                <a:gd name="connsiteY14" fmla="*/ 921246 h 3028964"/>
                <a:gd name="connsiteX15" fmla="*/ 1339207 w 1487283"/>
                <a:gd name="connsiteY15" fmla="*/ 3028964 h 3028964"/>
                <a:gd name="connsiteX16" fmla="*/ 154428 w 1487283"/>
                <a:gd name="connsiteY16" fmla="*/ 3028964 h 3028964"/>
                <a:gd name="connsiteX17" fmla="*/ 154428 w 1487283"/>
                <a:gd name="connsiteY17" fmla="*/ 945132 h 3028964"/>
                <a:gd name="connsiteX18" fmla="*/ 106488 w 1487283"/>
                <a:gd name="connsiteY18" fmla="*/ 783144 h 3028964"/>
                <a:gd name="connsiteX19" fmla="*/ 66106 w 1487283"/>
                <a:gd name="connsiteY19" fmla="*/ 737354 h 3028964"/>
                <a:gd name="connsiteX20" fmla="*/ 49159 w 1487283"/>
                <a:gd name="connsiteY20" fmla="*/ 723652 h 3028964"/>
                <a:gd name="connsiteX21" fmla="*/ 37982 w 1487283"/>
                <a:gd name="connsiteY21" fmla="*/ 712114 h 3028964"/>
                <a:gd name="connsiteX22" fmla="*/ 27526 w 1487283"/>
                <a:gd name="connsiteY22" fmla="*/ 700216 h 3028964"/>
                <a:gd name="connsiteX23" fmla="*/ 124 w 1487283"/>
                <a:gd name="connsiteY23" fmla="*/ 646853 h 3028964"/>
                <a:gd name="connsiteX24" fmla="*/ 6253 w 1487283"/>
                <a:gd name="connsiteY24" fmla="*/ 217428 h 3028964"/>
                <a:gd name="connsiteX25" fmla="*/ 3008 w 1487283"/>
                <a:gd name="connsiteY25" fmla="*/ 145317 h 3028964"/>
                <a:gd name="connsiteX26" fmla="*/ 8416 w 1487283"/>
                <a:gd name="connsiteY26" fmla="*/ 98444 h 3028964"/>
                <a:gd name="connsiteX27" fmla="*/ 57092 w 1487283"/>
                <a:gd name="connsiteY27" fmla="*/ 50129 h 3028964"/>
                <a:gd name="connsiteX28" fmla="*/ 137496 w 1487283"/>
                <a:gd name="connsiteY28" fmla="*/ 30298 h 3028964"/>
                <a:gd name="connsiteX29" fmla="*/ 327150 w 1487283"/>
                <a:gd name="connsiteY29" fmla="*/ 16237 h 3028964"/>
                <a:gd name="connsiteX30" fmla="*/ 508512 w 1487283"/>
                <a:gd name="connsiteY30" fmla="*/ 8304 h 3028964"/>
                <a:gd name="connsiteX31" fmla="*/ 661389 w 1487283"/>
                <a:gd name="connsiteY31" fmla="*/ 2175 h 3028964"/>
                <a:gd name="connsiteX32" fmla="*/ 813544 w 1487283"/>
                <a:gd name="connsiteY32"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40556 w 1487283"/>
                <a:gd name="connsiteY12" fmla="*/ 730142 h 3028964"/>
                <a:gd name="connsiteX13" fmla="*/ 1431902 w 1487283"/>
                <a:gd name="connsiteY13" fmla="*/ 742041 h 3028964"/>
                <a:gd name="connsiteX14" fmla="*/ 1338298 w 1487283"/>
                <a:gd name="connsiteY14" fmla="*/ 921246 h 3028964"/>
                <a:gd name="connsiteX15" fmla="*/ 1339207 w 1487283"/>
                <a:gd name="connsiteY15" fmla="*/ 3028964 h 3028964"/>
                <a:gd name="connsiteX16" fmla="*/ 154428 w 1487283"/>
                <a:gd name="connsiteY16" fmla="*/ 3028964 h 3028964"/>
                <a:gd name="connsiteX17" fmla="*/ 154428 w 1487283"/>
                <a:gd name="connsiteY17" fmla="*/ 945132 h 3028964"/>
                <a:gd name="connsiteX18" fmla="*/ 106488 w 1487283"/>
                <a:gd name="connsiteY18" fmla="*/ 783144 h 3028964"/>
                <a:gd name="connsiteX19" fmla="*/ 66106 w 1487283"/>
                <a:gd name="connsiteY19" fmla="*/ 737354 h 3028964"/>
                <a:gd name="connsiteX20" fmla="*/ 49159 w 1487283"/>
                <a:gd name="connsiteY20" fmla="*/ 723652 h 3028964"/>
                <a:gd name="connsiteX21" fmla="*/ 37982 w 1487283"/>
                <a:gd name="connsiteY21" fmla="*/ 712114 h 3028964"/>
                <a:gd name="connsiteX22" fmla="*/ 27526 w 1487283"/>
                <a:gd name="connsiteY22" fmla="*/ 700216 h 3028964"/>
                <a:gd name="connsiteX23" fmla="*/ 124 w 1487283"/>
                <a:gd name="connsiteY23" fmla="*/ 646853 h 3028964"/>
                <a:gd name="connsiteX24" fmla="*/ 6253 w 1487283"/>
                <a:gd name="connsiteY24" fmla="*/ 217428 h 3028964"/>
                <a:gd name="connsiteX25" fmla="*/ 3008 w 1487283"/>
                <a:gd name="connsiteY25" fmla="*/ 145317 h 3028964"/>
                <a:gd name="connsiteX26" fmla="*/ 8416 w 1487283"/>
                <a:gd name="connsiteY26" fmla="*/ 98444 h 3028964"/>
                <a:gd name="connsiteX27" fmla="*/ 57092 w 1487283"/>
                <a:gd name="connsiteY27" fmla="*/ 50129 h 3028964"/>
                <a:gd name="connsiteX28" fmla="*/ 137496 w 1487283"/>
                <a:gd name="connsiteY28" fmla="*/ 30298 h 3028964"/>
                <a:gd name="connsiteX29" fmla="*/ 327150 w 1487283"/>
                <a:gd name="connsiteY29" fmla="*/ 16237 h 3028964"/>
                <a:gd name="connsiteX30" fmla="*/ 508512 w 1487283"/>
                <a:gd name="connsiteY30" fmla="*/ 8304 h 3028964"/>
                <a:gd name="connsiteX31" fmla="*/ 661389 w 1487283"/>
                <a:gd name="connsiteY31" fmla="*/ 2175 h 3028964"/>
                <a:gd name="connsiteX32" fmla="*/ 813544 w 1487283"/>
                <a:gd name="connsiteY32"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42719 w 1487283"/>
                <a:gd name="connsiteY11" fmla="*/ 728340 h 3028964"/>
                <a:gd name="connsiteX12" fmla="*/ 1431902 w 1487283"/>
                <a:gd name="connsiteY12" fmla="*/ 742041 h 3028964"/>
                <a:gd name="connsiteX13" fmla="*/ 1338298 w 1487283"/>
                <a:gd name="connsiteY13" fmla="*/ 921246 h 3028964"/>
                <a:gd name="connsiteX14" fmla="*/ 1339207 w 1487283"/>
                <a:gd name="connsiteY14" fmla="*/ 3028964 h 3028964"/>
                <a:gd name="connsiteX15" fmla="*/ 154428 w 1487283"/>
                <a:gd name="connsiteY15" fmla="*/ 3028964 h 3028964"/>
                <a:gd name="connsiteX16" fmla="*/ 154428 w 1487283"/>
                <a:gd name="connsiteY16" fmla="*/ 945132 h 3028964"/>
                <a:gd name="connsiteX17" fmla="*/ 106488 w 1487283"/>
                <a:gd name="connsiteY17" fmla="*/ 783144 h 3028964"/>
                <a:gd name="connsiteX18" fmla="*/ 66106 w 1487283"/>
                <a:gd name="connsiteY18" fmla="*/ 737354 h 3028964"/>
                <a:gd name="connsiteX19" fmla="*/ 49159 w 1487283"/>
                <a:gd name="connsiteY19" fmla="*/ 723652 h 3028964"/>
                <a:gd name="connsiteX20" fmla="*/ 37982 w 1487283"/>
                <a:gd name="connsiteY20" fmla="*/ 712114 h 3028964"/>
                <a:gd name="connsiteX21" fmla="*/ 27526 w 1487283"/>
                <a:gd name="connsiteY21" fmla="*/ 700216 h 3028964"/>
                <a:gd name="connsiteX22" fmla="*/ 124 w 1487283"/>
                <a:gd name="connsiteY22" fmla="*/ 646853 h 3028964"/>
                <a:gd name="connsiteX23" fmla="*/ 6253 w 1487283"/>
                <a:gd name="connsiteY23" fmla="*/ 217428 h 3028964"/>
                <a:gd name="connsiteX24" fmla="*/ 3008 w 1487283"/>
                <a:gd name="connsiteY24" fmla="*/ 145317 h 3028964"/>
                <a:gd name="connsiteX25" fmla="*/ 8416 w 1487283"/>
                <a:gd name="connsiteY25" fmla="*/ 98444 h 3028964"/>
                <a:gd name="connsiteX26" fmla="*/ 57092 w 1487283"/>
                <a:gd name="connsiteY26" fmla="*/ 50129 h 3028964"/>
                <a:gd name="connsiteX27" fmla="*/ 137496 w 1487283"/>
                <a:gd name="connsiteY27" fmla="*/ 30298 h 3028964"/>
                <a:gd name="connsiteX28" fmla="*/ 327150 w 1487283"/>
                <a:gd name="connsiteY28" fmla="*/ 16237 h 3028964"/>
                <a:gd name="connsiteX29" fmla="*/ 508512 w 1487283"/>
                <a:gd name="connsiteY29" fmla="*/ 8304 h 3028964"/>
                <a:gd name="connsiteX30" fmla="*/ 661389 w 1487283"/>
                <a:gd name="connsiteY30" fmla="*/ 2175 h 3028964"/>
                <a:gd name="connsiteX31" fmla="*/ 813544 w 1487283"/>
                <a:gd name="connsiteY31"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75169 w 1487283"/>
                <a:gd name="connsiteY10" fmla="*/ 705264 h 3028964"/>
                <a:gd name="connsiteX11" fmla="*/ 1431902 w 1487283"/>
                <a:gd name="connsiteY11" fmla="*/ 742041 h 3028964"/>
                <a:gd name="connsiteX12" fmla="*/ 1338298 w 1487283"/>
                <a:gd name="connsiteY12" fmla="*/ 921246 h 3028964"/>
                <a:gd name="connsiteX13" fmla="*/ 1339207 w 1487283"/>
                <a:gd name="connsiteY13" fmla="*/ 3028964 h 3028964"/>
                <a:gd name="connsiteX14" fmla="*/ 154428 w 1487283"/>
                <a:gd name="connsiteY14" fmla="*/ 3028964 h 3028964"/>
                <a:gd name="connsiteX15" fmla="*/ 154428 w 1487283"/>
                <a:gd name="connsiteY15" fmla="*/ 945132 h 3028964"/>
                <a:gd name="connsiteX16" fmla="*/ 106488 w 1487283"/>
                <a:gd name="connsiteY16" fmla="*/ 783144 h 3028964"/>
                <a:gd name="connsiteX17" fmla="*/ 66106 w 1487283"/>
                <a:gd name="connsiteY17" fmla="*/ 737354 h 3028964"/>
                <a:gd name="connsiteX18" fmla="*/ 49159 w 1487283"/>
                <a:gd name="connsiteY18" fmla="*/ 723652 h 3028964"/>
                <a:gd name="connsiteX19" fmla="*/ 37982 w 1487283"/>
                <a:gd name="connsiteY19" fmla="*/ 712114 h 3028964"/>
                <a:gd name="connsiteX20" fmla="*/ 27526 w 1487283"/>
                <a:gd name="connsiteY20" fmla="*/ 700216 h 3028964"/>
                <a:gd name="connsiteX21" fmla="*/ 124 w 1487283"/>
                <a:gd name="connsiteY21" fmla="*/ 646853 h 3028964"/>
                <a:gd name="connsiteX22" fmla="*/ 6253 w 1487283"/>
                <a:gd name="connsiteY22" fmla="*/ 217428 h 3028964"/>
                <a:gd name="connsiteX23" fmla="*/ 3008 w 1487283"/>
                <a:gd name="connsiteY23" fmla="*/ 145317 h 3028964"/>
                <a:gd name="connsiteX24" fmla="*/ 8416 w 1487283"/>
                <a:gd name="connsiteY24" fmla="*/ 98444 h 3028964"/>
                <a:gd name="connsiteX25" fmla="*/ 57092 w 1487283"/>
                <a:gd name="connsiteY25" fmla="*/ 50129 h 3028964"/>
                <a:gd name="connsiteX26" fmla="*/ 137496 w 1487283"/>
                <a:gd name="connsiteY26" fmla="*/ 30298 h 3028964"/>
                <a:gd name="connsiteX27" fmla="*/ 327150 w 1487283"/>
                <a:gd name="connsiteY27" fmla="*/ 16237 h 3028964"/>
                <a:gd name="connsiteX28" fmla="*/ 508512 w 1487283"/>
                <a:gd name="connsiteY28" fmla="*/ 8304 h 3028964"/>
                <a:gd name="connsiteX29" fmla="*/ 661389 w 1487283"/>
                <a:gd name="connsiteY29" fmla="*/ 2175 h 3028964"/>
                <a:gd name="connsiteX30" fmla="*/ 813544 w 1487283"/>
                <a:gd name="connsiteY30"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82380 w 1487283"/>
                <a:gd name="connsiteY9" fmla="*/ 692284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66106 w 1487283"/>
                <a:gd name="connsiteY16" fmla="*/ 737354 h 3028964"/>
                <a:gd name="connsiteX17" fmla="*/ 49159 w 1487283"/>
                <a:gd name="connsiteY17" fmla="*/ 723652 h 3028964"/>
                <a:gd name="connsiteX18" fmla="*/ 37982 w 1487283"/>
                <a:gd name="connsiteY18" fmla="*/ 712114 h 3028964"/>
                <a:gd name="connsiteX19" fmla="*/ 27526 w 1487283"/>
                <a:gd name="connsiteY19" fmla="*/ 700216 h 3028964"/>
                <a:gd name="connsiteX20" fmla="*/ 124 w 1487283"/>
                <a:gd name="connsiteY20" fmla="*/ 646853 h 3028964"/>
                <a:gd name="connsiteX21" fmla="*/ 6253 w 1487283"/>
                <a:gd name="connsiteY21" fmla="*/ 217428 h 3028964"/>
                <a:gd name="connsiteX22" fmla="*/ 3008 w 1487283"/>
                <a:gd name="connsiteY22" fmla="*/ 145317 h 3028964"/>
                <a:gd name="connsiteX23" fmla="*/ 8416 w 1487283"/>
                <a:gd name="connsiteY23" fmla="*/ 98444 h 3028964"/>
                <a:gd name="connsiteX24" fmla="*/ 57092 w 1487283"/>
                <a:gd name="connsiteY24" fmla="*/ 50129 h 3028964"/>
                <a:gd name="connsiteX25" fmla="*/ 137496 w 1487283"/>
                <a:gd name="connsiteY25" fmla="*/ 30298 h 3028964"/>
                <a:gd name="connsiteX26" fmla="*/ 327150 w 1487283"/>
                <a:gd name="connsiteY26" fmla="*/ 16237 h 3028964"/>
                <a:gd name="connsiteX27" fmla="*/ 508512 w 1487283"/>
                <a:gd name="connsiteY27" fmla="*/ 8304 h 3028964"/>
                <a:gd name="connsiteX28" fmla="*/ 661389 w 1487283"/>
                <a:gd name="connsiteY28" fmla="*/ 2175 h 3028964"/>
                <a:gd name="connsiteX29" fmla="*/ 813544 w 1487283"/>
                <a:gd name="connsiteY29"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79182 w 1487283"/>
                <a:gd name="connsiteY9" fmla="*/ 698679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66106 w 1487283"/>
                <a:gd name="connsiteY16" fmla="*/ 737354 h 3028964"/>
                <a:gd name="connsiteX17" fmla="*/ 49159 w 1487283"/>
                <a:gd name="connsiteY17" fmla="*/ 723652 h 3028964"/>
                <a:gd name="connsiteX18" fmla="*/ 37982 w 1487283"/>
                <a:gd name="connsiteY18" fmla="*/ 712114 h 3028964"/>
                <a:gd name="connsiteX19" fmla="*/ 27526 w 1487283"/>
                <a:gd name="connsiteY19" fmla="*/ 700216 h 3028964"/>
                <a:gd name="connsiteX20" fmla="*/ 124 w 1487283"/>
                <a:gd name="connsiteY20" fmla="*/ 646853 h 3028964"/>
                <a:gd name="connsiteX21" fmla="*/ 6253 w 1487283"/>
                <a:gd name="connsiteY21" fmla="*/ 217428 h 3028964"/>
                <a:gd name="connsiteX22" fmla="*/ 3008 w 1487283"/>
                <a:gd name="connsiteY22" fmla="*/ 145317 h 3028964"/>
                <a:gd name="connsiteX23" fmla="*/ 8416 w 1487283"/>
                <a:gd name="connsiteY23" fmla="*/ 98444 h 3028964"/>
                <a:gd name="connsiteX24" fmla="*/ 57092 w 1487283"/>
                <a:gd name="connsiteY24" fmla="*/ 50129 h 3028964"/>
                <a:gd name="connsiteX25" fmla="*/ 137496 w 1487283"/>
                <a:gd name="connsiteY25" fmla="*/ 30298 h 3028964"/>
                <a:gd name="connsiteX26" fmla="*/ 327150 w 1487283"/>
                <a:gd name="connsiteY26" fmla="*/ 16237 h 3028964"/>
                <a:gd name="connsiteX27" fmla="*/ 508512 w 1487283"/>
                <a:gd name="connsiteY27" fmla="*/ 8304 h 3028964"/>
                <a:gd name="connsiteX28" fmla="*/ 661389 w 1487283"/>
                <a:gd name="connsiteY28" fmla="*/ 2175 h 3028964"/>
                <a:gd name="connsiteX29" fmla="*/ 813544 w 1487283"/>
                <a:gd name="connsiteY29"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79182 w 1487283"/>
                <a:gd name="connsiteY9" fmla="*/ 692285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66106 w 1487283"/>
                <a:gd name="connsiteY16" fmla="*/ 737354 h 3028964"/>
                <a:gd name="connsiteX17" fmla="*/ 49159 w 1487283"/>
                <a:gd name="connsiteY17" fmla="*/ 723652 h 3028964"/>
                <a:gd name="connsiteX18" fmla="*/ 37982 w 1487283"/>
                <a:gd name="connsiteY18" fmla="*/ 712114 h 3028964"/>
                <a:gd name="connsiteX19" fmla="*/ 27526 w 1487283"/>
                <a:gd name="connsiteY19" fmla="*/ 700216 h 3028964"/>
                <a:gd name="connsiteX20" fmla="*/ 124 w 1487283"/>
                <a:gd name="connsiteY20" fmla="*/ 646853 h 3028964"/>
                <a:gd name="connsiteX21" fmla="*/ 6253 w 1487283"/>
                <a:gd name="connsiteY21" fmla="*/ 217428 h 3028964"/>
                <a:gd name="connsiteX22" fmla="*/ 3008 w 1487283"/>
                <a:gd name="connsiteY22" fmla="*/ 145317 h 3028964"/>
                <a:gd name="connsiteX23" fmla="*/ 8416 w 1487283"/>
                <a:gd name="connsiteY23" fmla="*/ 98444 h 3028964"/>
                <a:gd name="connsiteX24" fmla="*/ 57092 w 1487283"/>
                <a:gd name="connsiteY24" fmla="*/ 50129 h 3028964"/>
                <a:gd name="connsiteX25" fmla="*/ 137496 w 1487283"/>
                <a:gd name="connsiteY25" fmla="*/ 30298 h 3028964"/>
                <a:gd name="connsiteX26" fmla="*/ 327150 w 1487283"/>
                <a:gd name="connsiteY26" fmla="*/ 16237 h 3028964"/>
                <a:gd name="connsiteX27" fmla="*/ 508512 w 1487283"/>
                <a:gd name="connsiteY27" fmla="*/ 8304 h 3028964"/>
                <a:gd name="connsiteX28" fmla="*/ 661389 w 1487283"/>
                <a:gd name="connsiteY28" fmla="*/ 2175 h 3028964"/>
                <a:gd name="connsiteX29" fmla="*/ 813544 w 1487283"/>
                <a:gd name="connsiteY29"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79182 w 1487283"/>
                <a:gd name="connsiteY9" fmla="*/ 692285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66106 w 1487283"/>
                <a:gd name="connsiteY16" fmla="*/ 737354 h 3028964"/>
                <a:gd name="connsiteX17" fmla="*/ 49159 w 1487283"/>
                <a:gd name="connsiteY17" fmla="*/ 723652 h 3028964"/>
                <a:gd name="connsiteX18" fmla="*/ 37982 w 1487283"/>
                <a:gd name="connsiteY18" fmla="*/ 712114 h 3028964"/>
                <a:gd name="connsiteX19" fmla="*/ 27526 w 1487283"/>
                <a:gd name="connsiteY19" fmla="*/ 700216 h 3028964"/>
                <a:gd name="connsiteX20" fmla="*/ 124 w 1487283"/>
                <a:gd name="connsiteY20" fmla="*/ 646853 h 3028964"/>
                <a:gd name="connsiteX21" fmla="*/ 6253 w 1487283"/>
                <a:gd name="connsiteY21" fmla="*/ 217428 h 3028964"/>
                <a:gd name="connsiteX22" fmla="*/ 3008 w 1487283"/>
                <a:gd name="connsiteY22" fmla="*/ 145317 h 3028964"/>
                <a:gd name="connsiteX23" fmla="*/ 8416 w 1487283"/>
                <a:gd name="connsiteY23" fmla="*/ 98444 h 3028964"/>
                <a:gd name="connsiteX24" fmla="*/ 57092 w 1487283"/>
                <a:gd name="connsiteY24" fmla="*/ 50129 h 3028964"/>
                <a:gd name="connsiteX25" fmla="*/ 137496 w 1487283"/>
                <a:gd name="connsiteY25" fmla="*/ 30298 h 3028964"/>
                <a:gd name="connsiteX26" fmla="*/ 327150 w 1487283"/>
                <a:gd name="connsiteY26" fmla="*/ 16237 h 3028964"/>
                <a:gd name="connsiteX27" fmla="*/ 508512 w 1487283"/>
                <a:gd name="connsiteY27" fmla="*/ 8304 h 3028964"/>
                <a:gd name="connsiteX28" fmla="*/ 661389 w 1487283"/>
                <a:gd name="connsiteY28" fmla="*/ 2175 h 3028964"/>
                <a:gd name="connsiteX29" fmla="*/ 813544 w 1487283"/>
                <a:gd name="connsiteY29"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79182 w 1487283"/>
                <a:gd name="connsiteY9" fmla="*/ 692285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66106 w 1487283"/>
                <a:gd name="connsiteY16" fmla="*/ 737354 h 3028964"/>
                <a:gd name="connsiteX17" fmla="*/ 37982 w 1487283"/>
                <a:gd name="connsiteY17" fmla="*/ 712114 h 3028964"/>
                <a:gd name="connsiteX18" fmla="*/ 27526 w 1487283"/>
                <a:gd name="connsiteY18" fmla="*/ 700216 h 3028964"/>
                <a:gd name="connsiteX19" fmla="*/ 124 w 1487283"/>
                <a:gd name="connsiteY19" fmla="*/ 646853 h 3028964"/>
                <a:gd name="connsiteX20" fmla="*/ 6253 w 1487283"/>
                <a:gd name="connsiteY20" fmla="*/ 217428 h 3028964"/>
                <a:gd name="connsiteX21" fmla="*/ 3008 w 1487283"/>
                <a:gd name="connsiteY21" fmla="*/ 145317 h 3028964"/>
                <a:gd name="connsiteX22" fmla="*/ 8416 w 1487283"/>
                <a:gd name="connsiteY22" fmla="*/ 98444 h 3028964"/>
                <a:gd name="connsiteX23" fmla="*/ 57092 w 1487283"/>
                <a:gd name="connsiteY23" fmla="*/ 50129 h 3028964"/>
                <a:gd name="connsiteX24" fmla="*/ 137496 w 1487283"/>
                <a:gd name="connsiteY24" fmla="*/ 30298 h 3028964"/>
                <a:gd name="connsiteX25" fmla="*/ 327150 w 1487283"/>
                <a:gd name="connsiteY25" fmla="*/ 16237 h 3028964"/>
                <a:gd name="connsiteX26" fmla="*/ 508512 w 1487283"/>
                <a:gd name="connsiteY26" fmla="*/ 8304 h 3028964"/>
                <a:gd name="connsiteX27" fmla="*/ 661389 w 1487283"/>
                <a:gd name="connsiteY27" fmla="*/ 2175 h 3028964"/>
                <a:gd name="connsiteX28" fmla="*/ 813544 w 1487283"/>
                <a:gd name="connsiteY28" fmla="*/ 1093 h 3028964"/>
                <a:gd name="connsiteX0" fmla="*/ 813544 w 1487283"/>
                <a:gd name="connsiteY0" fmla="*/ 1093 h 3028964"/>
                <a:gd name="connsiteX1" fmla="*/ 1045023 w 1487283"/>
                <a:gd name="connsiteY1" fmla="*/ 11910 h 3028964"/>
                <a:gd name="connsiteX2" fmla="*/ 1154272 w 1487283"/>
                <a:gd name="connsiteY2" fmla="*/ 18400 h 3028964"/>
                <a:gd name="connsiteX3" fmla="*/ 1282270 w 1487283"/>
                <a:gd name="connsiteY3" fmla="*/ 27774 h 3028964"/>
                <a:gd name="connsiteX4" fmla="*/ 1379621 w 1487283"/>
                <a:gd name="connsiteY4" fmla="*/ 36428 h 3028964"/>
                <a:gd name="connsiteX5" fmla="*/ 1425773 w 1487283"/>
                <a:gd name="connsiteY5" fmla="*/ 47245 h 3028964"/>
                <a:gd name="connsiteX6" fmla="*/ 1486346 w 1487283"/>
                <a:gd name="connsiteY6" fmla="*/ 130894 h 3028964"/>
                <a:gd name="connsiteX7" fmla="*/ 1485626 w 1487283"/>
                <a:gd name="connsiteY7" fmla="*/ 343984 h 3028964"/>
                <a:gd name="connsiteX8" fmla="*/ 1483462 w 1487283"/>
                <a:gd name="connsiteY8" fmla="*/ 618369 h 3028964"/>
                <a:gd name="connsiteX9" fmla="*/ 1479182 w 1487283"/>
                <a:gd name="connsiteY9" fmla="*/ 692285 h 3028964"/>
                <a:gd name="connsiteX10" fmla="*/ 1431902 w 1487283"/>
                <a:gd name="connsiteY10" fmla="*/ 742041 h 3028964"/>
                <a:gd name="connsiteX11" fmla="*/ 1338298 w 1487283"/>
                <a:gd name="connsiteY11" fmla="*/ 921246 h 3028964"/>
                <a:gd name="connsiteX12" fmla="*/ 1339207 w 1487283"/>
                <a:gd name="connsiteY12" fmla="*/ 3028964 h 3028964"/>
                <a:gd name="connsiteX13" fmla="*/ 154428 w 1487283"/>
                <a:gd name="connsiteY13" fmla="*/ 3028964 h 3028964"/>
                <a:gd name="connsiteX14" fmla="*/ 154428 w 1487283"/>
                <a:gd name="connsiteY14" fmla="*/ 945132 h 3028964"/>
                <a:gd name="connsiteX15" fmla="*/ 106488 w 1487283"/>
                <a:gd name="connsiteY15" fmla="*/ 783144 h 3028964"/>
                <a:gd name="connsiteX16" fmla="*/ 37982 w 1487283"/>
                <a:gd name="connsiteY16" fmla="*/ 712114 h 3028964"/>
                <a:gd name="connsiteX17" fmla="*/ 27526 w 1487283"/>
                <a:gd name="connsiteY17" fmla="*/ 700216 h 3028964"/>
                <a:gd name="connsiteX18" fmla="*/ 124 w 1487283"/>
                <a:gd name="connsiteY18" fmla="*/ 646853 h 3028964"/>
                <a:gd name="connsiteX19" fmla="*/ 6253 w 1487283"/>
                <a:gd name="connsiteY19" fmla="*/ 217428 h 3028964"/>
                <a:gd name="connsiteX20" fmla="*/ 3008 w 1487283"/>
                <a:gd name="connsiteY20" fmla="*/ 145317 h 3028964"/>
                <a:gd name="connsiteX21" fmla="*/ 8416 w 1487283"/>
                <a:gd name="connsiteY21" fmla="*/ 98444 h 3028964"/>
                <a:gd name="connsiteX22" fmla="*/ 57092 w 1487283"/>
                <a:gd name="connsiteY22" fmla="*/ 50129 h 3028964"/>
                <a:gd name="connsiteX23" fmla="*/ 137496 w 1487283"/>
                <a:gd name="connsiteY23" fmla="*/ 30298 h 3028964"/>
                <a:gd name="connsiteX24" fmla="*/ 327150 w 1487283"/>
                <a:gd name="connsiteY24" fmla="*/ 16237 h 3028964"/>
                <a:gd name="connsiteX25" fmla="*/ 508512 w 1487283"/>
                <a:gd name="connsiteY25" fmla="*/ 8304 h 3028964"/>
                <a:gd name="connsiteX26" fmla="*/ 661389 w 1487283"/>
                <a:gd name="connsiteY26" fmla="*/ 2175 h 3028964"/>
                <a:gd name="connsiteX27" fmla="*/ 813544 w 1487283"/>
                <a:gd name="connsiteY27" fmla="*/ 1093 h 3028964"/>
                <a:gd name="connsiteX0" fmla="*/ 813495 w 1487234"/>
                <a:gd name="connsiteY0" fmla="*/ 1093 h 3028964"/>
                <a:gd name="connsiteX1" fmla="*/ 1044974 w 1487234"/>
                <a:gd name="connsiteY1" fmla="*/ 11910 h 3028964"/>
                <a:gd name="connsiteX2" fmla="*/ 1154223 w 1487234"/>
                <a:gd name="connsiteY2" fmla="*/ 18400 h 3028964"/>
                <a:gd name="connsiteX3" fmla="*/ 1282221 w 1487234"/>
                <a:gd name="connsiteY3" fmla="*/ 27774 h 3028964"/>
                <a:gd name="connsiteX4" fmla="*/ 1379572 w 1487234"/>
                <a:gd name="connsiteY4" fmla="*/ 36428 h 3028964"/>
                <a:gd name="connsiteX5" fmla="*/ 1425724 w 1487234"/>
                <a:gd name="connsiteY5" fmla="*/ 47245 h 3028964"/>
                <a:gd name="connsiteX6" fmla="*/ 1486297 w 1487234"/>
                <a:gd name="connsiteY6" fmla="*/ 130894 h 3028964"/>
                <a:gd name="connsiteX7" fmla="*/ 1485577 w 1487234"/>
                <a:gd name="connsiteY7" fmla="*/ 343984 h 3028964"/>
                <a:gd name="connsiteX8" fmla="*/ 1483413 w 1487234"/>
                <a:gd name="connsiteY8" fmla="*/ 618369 h 3028964"/>
                <a:gd name="connsiteX9" fmla="*/ 1479133 w 1487234"/>
                <a:gd name="connsiteY9" fmla="*/ 692285 h 3028964"/>
                <a:gd name="connsiteX10" fmla="*/ 1431853 w 1487234"/>
                <a:gd name="connsiteY10" fmla="*/ 742041 h 3028964"/>
                <a:gd name="connsiteX11" fmla="*/ 1338249 w 1487234"/>
                <a:gd name="connsiteY11" fmla="*/ 921246 h 3028964"/>
                <a:gd name="connsiteX12" fmla="*/ 1339158 w 1487234"/>
                <a:gd name="connsiteY12" fmla="*/ 3028964 h 3028964"/>
                <a:gd name="connsiteX13" fmla="*/ 154379 w 1487234"/>
                <a:gd name="connsiteY13" fmla="*/ 3028964 h 3028964"/>
                <a:gd name="connsiteX14" fmla="*/ 154379 w 1487234"/>
                <a:gd name="connsiteY14" fmla="*/ 945132 h 3028964"/>
                <a:gd name="connsiteX15" fmla="*/ 106439 w 1487234"/>
                <a:gd name="connsiteY15" fmla="*/ 783144 h 3028964"/>
                <a:gd name="connsiteX16" fmla="*/ 27477 w 1487234"/>
                <a:gd name="connsiteY16" fmla="*/ 700216 h 3028964"/>
                <a:gd name="connsiteX17" fmla="*/ 75 w 1487234"/>
                <a:gd name="connsiteY17" fmla="*/ 646853 h 3028964"/>
                <a:gd name="connsiteX18" fmla="*/ 6204 w 1487234"/>
                <a:gd name="connsiteY18" fmla="*/ 217428 h 3028964"/>
                <a:gd name="connsiteX19" fmla="*/ 2959 w 1487234"/>
                <a:gd name="connsiteY19" fmla="*/ 145317 h 3028964"/>
                <a:gd name="connsiteX20" fmla="*/ 8367 w 1487234"/>
                <a:gd name="connsiteY20" fmla="*/ 98444 h 3028964"/>
                <a:gd name="connsiteX21" fmla="*/ 57043 w 1487234"/>
                <a:gd name="connsiteY21" fmla="*/ 50129 h 3028964"/>
                <a:gd name="connsiteX22" fmla="*/ 137447 w 1487234"/>
                <a:gd name="connsiteY22" fmla="*/ 30298 h 3028964"/>
                <a:gd name="connsiteX23" fmla="*/ 327101 w 1487234"/>
                <a:gd name="connsiteY23" fmla="*/ 16237 h 3028964"/>
                <a:gd name="connsiteX24" fmla="*/ 508463 w 1487234"/>
                <a:gd name="connsiteY24" fmla="*/ 8304 h 3028964"/>
                <a:gd name="connsiteX25" fmla="*/ 661340 w 1487234"/>
                <a:gd name="connsiteY25" fmla="*/ 2175 h 3028964"/>
                <a:gd name="connsiteX26" fmla="*/ 813495 w 1487234"/>
                <a:gd name="connsiteY26" fmla="*/ 1093 h 3028964"/>
                <a:gd name="connsiteX0" fmla="*/ 813495 w 1487234"/>
                <a:gd name="connsiteY0" fmla="*/ 1093 h 3028964"/>
                <a:gd name="connsiteX1" fmla="*/ 1044974 w 1487234"/>
                <a:gd name="connsiteY1" fmla="*/ 11910 h 3028964"/>
                <a:gd name="connsiteX2" fmla="*/ 1154223 w 1487234"/>
                <a:gd name="connsiteY2" fmla="*/ 18400 h 3028964"/>
                <a:gd name="connsiteX3" fmla="*/ 1282221 w 1487234"/>
                <a:gd name="connsiteY3" fmla="*/ 27774 h 3028964"/>
                <a:gd name="connsiteX4" fmla="*/ 1379572 w 1487234"/>
                <a:gd name="connsiteY4" fmla="*/ 36428 h 3028964"/>
                <a:gd name="connsiteX5" fmla="*/ 1425724 w 1487234"/>
                <a:gd name="connsiteY5" fmla="*/ 47245 h 3028964"/>
                <a:gd name="connsiteX6" fmla="*/ 1486297 w 1487234"/>
                <a:gd name="connsiteY6" fmla="*/ 130894 h 3028964"/>
                <a:gd name="connsiteX7" fmla="*/ 1485577 w 1487234"/>
                <a:gd name="connsiteY7" fmla="*/ 343984 h 3028964"/>
                <a:gd name="connsiteX8" fmla="*/ 1483413 w 1487234"/>
                <a:gd name="connsiteY8" fmla="*/ 618369 h 3028964"/>
                <a:gd name="connsiteX9" fmla="*/ 1479133 w 1487234"/>
                <a:gd name="connsiteY9" fmla="*/ 692285 h 3028964"/>
                <a:gd name="connsiteX10" fmla="*/ 1409473 w 1487234"/>
                <a:gd name="connsiteY10" fmla="*/ 761224 h 3028964"/>
                <a:gd name="connsiteX11" fmla="*/ 1338249 w 1487234"/>
                <a:gd name="connsiteY11" fmla="*/ 921246 h 3028964"/>
                <a:gd name="connsiteX12" fmla="*/ 1339158 w 1487234"/>
                <a:gd name="connsiteY12" fmla="*/ 3028964 h 3028964"/>
                <a:gd name="connsiteX13" fmla="*/ 154379 w 1487234"/>
                <a:gd name="connsiteY13" fmla="*/ 3028964 h 3028964"/>
                <a:gd name="connsiteX14" fmla="*/ 154379 w 1487234"/>
                <a:gd name="connsiteY14" fmla="*/ 945132 h 3028964"/>
                <a:gd name="connsiteX15" fmla="*/ 106439 w 1487234"/>
                <a:gd name="connsiteY15" fmla="*/ 783144 h 3028964"/>
                <a:gd name="connsiteX16" fmla="*/ 27477 w 1487234"/>
                <a:gd name="connsiteY16" fmla="*/ 700216 h 3028964"/>
                <a:gd name="connsiteX17" fmla="*/ 75 w 1487234"/>
                <a:gd name="connsiteY17" fmla="*/ 646853 h 3028964"/>
                <a:gd name="connsiteX18" fmla="*/ 6204 w 1487234"/>
                <a:gd name="connsiteY18" fmla="*/ 217428 h 3028964"/>
                <a:gd name="connsiteX19" fmla="*/ 2959 w 1487234"/>
                <a:gd name="connsiteY19" fmla="*/ 145317 h 3028964"/>
                <a:gd name="connsiteX20" fmla="*/ 8367 w 1487234"/>
                <a:gd name="connsiteY20" fmla="*/ 98444 h 3028964"/>
                <a:gd name="connsiteX21" fmla="*/ 57043 w 1487234"/>
                <a:gd name="connsiteY21" fmla="*/ 50129 h 3028964"/>
                <a:gd name="connsiteX22" fmla="*/ 137447 w 1487234"/>
                <a:gd name="connsiteY22" fmla="*/ 30298 h 3028964"/>
                <a:gd name="connsiteX23" fmla="*/ 327101 w 1487234"/>
                <a:gd name="connsiteY23" fmla="*/ 16237 h 3028964"/>
                <a:gd name="connsiteX24" fmla="*/ 508463 w 1487234"/>
                <a:gd name="connsiteY24" fmla="*/ 8304 h 3028964"/>
                <a:gd name="connsiteX25" fmla="*/ 661340 w 1487234"/>
                <a:gd name="connsiteY25" fmla="*/ 2175 h 3028964"/>
                <a:gd name="connsiteX26" fmla="*/ 813495 w 1487234"/>
                <a:gd name="connsiteY26" fmla="*/ 1093 h 3028964"/>
                <a:gd name="connsiteX0" fmla="*/ 813495 w 1487581"/>
                <a:gd name="connsiteY0" fmla="*/ 1093 h 3028964"/>
                <a:gd name="connsiteX1" fmla="*/ 1044974 w 1487581"/>
                <a:gd name="connsiteY1" fmla="*/ 11910 h 3028964"/>
                <a:gd name="connsiteX2" fmla="*/ 1154223 w 1487581"/>
                <a:gd name="connsiteY2" fmla="*/ 18400 h 3028964"/>
                <a:gd name="connsiteX3" fmla="*/ 1282221 w 1487581"/>
                <a:gd name="connsiteY3" fmla="*/ 27774 h 3028964"/>
                <a:gd name="connsiteX4" fmla="*/ 1379572 w 1487581"/>
                <a:gd name="connsiteY4" fmla="*/ 36428 h 3028964"/>
                <a:gd name="connsiteX5" fmla="*/ 1425724 w 1487581"/>
                <a:gd name="connsiteY5" fmla="*/ 47245 h 3028964"/>
                <a:gd name="connsiteX6" fmla="*/ 1486297 w 1487581"/>
                <a:gd name="connsiteY6" fmla="*/ 130894 h 3028964"/>
                <a:gd name="connsiteX7" fmla="*/ 1485577 w 1487581"/>
                <a:gd name="connsiteY7" fmla="*/ 343984 h 3028964"/>
                <a:gd name="connsiteX8" fmla="*/ 1486610 w 1487581"/>
                <a:gd name="connsiteY8" fmla="*/ 618369 h 3028964"/>
                <a:gd name="connsiteX9" fmla="*/ 1479133 w 1487581"/>
                <a:gd name="connsiteY9" fmla="*/ 692285 h 3028964"/>
                <a:gd name="connsiteX10" fmla="*/ 1409473 w 1487581"/>
                <a:gd name="connsiteY10" fmla="*/ 761224 h 3028964"/>
                <a:gd name="connsiteX11" fmla="*/ 1338249 w 1487581"/>
                <a:gd name="connsiteY11" fmla="*/ 921246 h 3028964"/>
                <a:gd name="connsiteX12" fmla="*/ 1339158 w 1487581"/>
                <a:gd name="connsiteY12" fmla="*/ 3028964 h 3028964"/>
                <a:gd name="connsiteX13" fmla="*/ 154379 w 1487581"/>
                <a:gd name="connsiteY13" fmla="*/ 3028964 h 3028964"/>
                <a:gd name="connsiteX14" fmla="*/ 154379 w 1487581"/>
                <a:gd name="connsiteY14" fmla="*/ 945132 h 3028964"/>
                <a:gd name="connsiteX15" fmla="*/ 106439 w 1487581"/>
                <a:gd name="connsiteY15" fmla="*/ 783144 h 3028964"/>
                <a:gd name="connsiteX16" fmla="*/ 27477 w 1487581"/>
                <a:gd name="connsiteY16" fmla="*/ 700216 h 3028964"/>
                <a:gd name="connsiteX17" fmla="*/ 75 w 1487581"/>
                <a:gd name="connsiteY17" fmla="*/ 646853 h 3028964"/>
                <a:gd name="connsiteX18" fmla="*/ 6204 w 1487581"/>
                <a:gd name="connsiteY18" fmla="*/ 217428 h 3028964"/>
                <a:gd name="connsiteX19" fmla="*/ 2959 w 1487581"/>
                <a:gd name="connsiteY19" fmla="*/ 145317 h 3028964"/>
                <a:gd name="connsiteX20" fmla="*/ 8367 w 1487581"/>
                <a:gd name="connsiteY20" fmla="*/ 98444 h 3028964"/>
                <a:gd name="connsiteX21" fmla="*/ 57043 w 1487581"/>
                <a:gd name="connsiteY21" fmla="*/ 50129 h 3028964"/>
                <a:gd name="connsiteX22" fmla="*/ 137447 w 1487581"/>
                <a:gd name="connsiteY22" fmla="*/ 30298 h 3028964"/>
                <a:gd name="connsiteX23" fmla="*/ 327101 w 1487581"/>
                <a:gd name="connsiteY23" fmla="*/ 16237 h 3028964"/>
                <a:gd name="connsiteX24" fmla="*/ 508463 w 1487581"/>
                <a:gd name="connsiteY24" fmla="*/ 8304 h 3028964"/>
                <a:gd name="connsiteX25" fmla="*/ 661340 w 1487581"/>
                <a:gd name="connsiteY25" fmla="*/ 2175 h 3028964"/>
                <a:gd name="connsiteX26" fmla="*/ 813495 w 1487581"/>
                <a:gd name="connsiteY26" fmla="*/ 1093 h 3028964"/>
                <a:gd name="connsiteX0" fmla="*/ 813495 w 1491175"/>
                <a:gd name="connsiteY0" fmla="*/ 1093 h 3028964"/>
                <a:gd name="connsiteX1" fmla="*/ 1044974 w 1491175"/>
                <a:gd name="connsiteY1" fmla="*/ 11910 h 3028964"/>
                <a:gd name="connsiteX2" fmla="*/ 1154223 w 1491175"/>
                <a:gd name="connsiteY2" fmla="*/ 18400 h 3028964"/>
                <a:gd name="connsiteX3" fmla="*/ 1282221 w 1491175"/>
                <a:gd name="connsiteY3" fmla="*/ 27774 h 3028964"/>
                <a:gd name="connsiteX4" fmla="*/ 1379572 w 1491175"/>
                <a:gd name="connsiteY4" fmla="*/ 36428 h 3028964"/>
                <a:gd name="connsiteX5" fmla="*/ 1425724 w 1491175"/>
                <a:gd name="connsiteY5" fmla="*/ 47245 h 3028964"/>
                <a:gd name="connsiteX6" fmla="*/ 1486297 w 1491175"/>
                <a:gd name="connsiteY6" fmla="*/ 130894 h 3028964"/>
                <a:gd name="connsiteX7" fmla="*/ 1486610 w 1491175"/>
                <a:gd name="connsiteY7" fmla="*/ 618369 h 3028964"/>
                <a:gd name="connsiteX8" fmla="*/ 1479133 w 1491175"/>
                <a:gd name="connsiteY8" fmla="*/ 692285 h 3028964"/>
                <a:gd name="connsiteX9" fmla="*/ 1409473 w 1491175"/>
                <a:gd name="connsiteY9" fmla="*/ 761224 h 3028964"/>
                <a:gd name="connsiteX10" fmla="*/ 1338249 w 1491175"/>
                <a:gd name="connsiteY10" fmla="*/ 921246 h 3028964"/>
                <a:gd name="connsiteX11" fmla="*/ 1339158 w 1491175"/>
                <a:gd name="connsiteY11" fmla="*/ 3028964 h 3028964"/>
                <a:gd name="connsiteX12" fmla="*/ 154379 w 1491175"/>
                <a:gd name="connsiteY12" fmla="*/ 3028964 h 3028964"/>
                <a:gd name="connsiteX13" fmla="*/ 154379 w 1491175"/>
                <a:gd name="connsiteY13" fmla="*/ 945132 h 3028964"/>
                <a:gd name="connsiteX14" fmla="*/ 106439 w 1491175"/>
                <a:gd name="connsiteY14" fmla="*/ 783144 h 3028964"/>
                <a:gd name="connsiteX15" fmla="*/ 27477 w 1491175"/>
                <a:gd name="connsiteY15" fmla="*/ 700216 h 3028964"/>
                <a:gd name="connsiteX16" fmla="*/ 75 w 1491175"/>
                <a:gd name="connsiteY16" fmla="*/ 646853 h 3028964"/>
                <a:gd name="connsiteX17" fmla="*/ 6204 w 1491175"/>
                <a:gd name="connsiteY17" fmla="*/ 217428 h 3028964"/>
                <a:gd name="connsiteX18" fmla="*/ 2959 w 1491175"/>
                <a:gd name="connsiteY18" fmla="*/ 145317 h 3028964"/>
                <a:gd name="connsiteX19" fmla="*/ 8367 w 1491175"/>
                <a:gd name="connsiteY19" fmla="*/ 98444 h 3028964"/>
                <a:gd name="connsiteX20" fmla="*/ 57043 w 1491175"/>
                <a:gd name="connsiteY20" fmla="*/ 50129 h 3028964"/>
                <a:gd name="connsiteX21" fmla="*/ 137447 w 1491175"/>
                <a:gd name="connsiteY21" fmla="*/ 30298 h 3028964"/>
                <a:gd name="connsiteX22" fmla="*/ 327101 w 1491175"/>
                <a:gd name="connsiteY22" fmla="*/ 16237 h 3028964"/>
                <a:gd name="connsiteX23" fmla="*/ 508463 w 1491175"/>
                <a:gd name="connsiteY23" fmla="*/ 8304 h 3028964"/>
                <a:gd name="connsiteX24" fmla="*/ 661340 w 1491175"/>
                <a:gd name="connsiteY24" fmla="*/ 2175 h 3028964"/>
                <a:gd name="connsiteX25" fmla="*/ 813495 w 1491175"/>
                <a:gd name="connsiteY25" fmla="*/ 1093 h 3028964"/>
                <a:gd name="connsiteX0" fmla="*/ 814889 w 1492569"/>
                <a:gd name="connsiteY0" fmla="*/ 1093 h 3028964"/>
                <a:gd name="connsiteX1" fmla="*/ 1046368 w 1492569"/>
                <a:gd name="connsiteY1" fmla="*/ 11910 h 3028964"/>
                <a:gd name="connsiteX2" fmla="*/ 1155617 w 1492569"/>
                <a:gd name="connsiteY2" fmla="*/ 18400 h 3028964"/>
                <a:gd name="connsiteX3" fmla="*/ 1283615 w 1492569"/>
                <a:gd name="connsiteY3" fmla="*/ 27774 h 3028964"/>
                <a:gd name="connsiteX4" fmla="*/ 1380966 w 1492569"/>
                <a:gd name="connsiteY4" fmla="*/ 36428 h 3028964"/>
                <a:gd name="connsiteX5" fmla="*/ 1427118 w 1492569"/>
                <a:gd name="connsiteY5" fmla="*/ 47245 h 3028964"/>
                <a:gd name="connsiteX6" fmla="*/ 1487691 w 1492569"/>
                <a:gd name="connsiteY6" fmla="*/ 130894 h 3028964"/>
                <a:gd name="connsiteX7" fmla="*/ 1488004 w 1492569"/>
                <a:gd name="connsiteY7" fmla="*/ 618369 h 3028964"/>
                <a:gd name="connsiteX8" fmla="*/ 1480527 w 1492569"/>
                <a:gd name="connsiteY8" fmla="*/ 692285 h 3028964"/>
                <a:gd name="connsiteX9" fmla="*/ 1410867 w 1492569"/>
                <a:gd name="connsiteY9" fmla="*/ 761224 h 3028964"/>
                <a:gd name="connsiteX10" fmla="*/ 1339643 w 1492569"/>
                <a:gd name="connsiteY10" fmla="*/ 921246 h 3028964"/>
                <a:gd name="connsiteX11" fmla="*/ 1340552 w 1492569"/>
                <a:gd name="connsiteY11" fmla="*/ 3028964 h 3028964"/>
                <a:gd name="connsiteX12" fmla="*/ 155773 w 1492569"/>
                <a:gd name="connsiteY12" fmla="*/ 3028964 h 3028964"/>
                <a:gd name="connsiteX13" fmla="*/ 155773 w 1492569"/>
                <a:gd name="connsiteY13" fmla="*/ 945132 h 3028964"/>
                <a:gd name="connsiteX14" fmla="*/ 107833 w 1492569"/>
                <a:gd name="connsiteY14" fmla="*/ 783144 h 3028964"/>
                <a:gd name="connsiteX15" fmla="*/ 28871 w 1492569"/>
                <a:gd name="connsiteY15" fmla="*/ 700216 h 3028964"/>
                <a:gd name="connsiteX16" fmla="*/ 1469 w 1492569"/>
                <a:gd name="connsiteY16" fmla="*/ 646853 h 3028964"/>
                <a:gd name="connsiteX17" fmla="*/ 4353 w 1492569"/>
                <a:gd name="connsiteY17" fmla="*/ 145317 h 3028964"/>
                <a:gd name="connsiteX18" fmla="*/ 9761 w 1492569"/>
                <a:gd name="connsiteY18" fmla="*/ 98444 h 3028964"/>
                <a:gd name="connsiteX19" fmla="*/ 58437 w 1492569"/>
                <a:gd name="connsiteY19" fmla="*/ 50129 h 3028964"/>
                <a:gd name="connsiteX20" fmla="*/ 138841 w 1492569"/>
                <a:gd name="connsiteY20" fmla="*/ 30298 h 3028964"/>
                <a:gd name="connsiteX21" fmla="*/ 328495 w 1492569"/>
                <a:gd name="connsiteY21" fmla="*/ 16237 h 3028964"/>
                <a:gd name="connsiteX22" fmla="*/ 509857 w 1492569"/>
                <a:gd name="connsiteY22" fmla="*/ 8304 h 3028964"/>
                <a:gd name="connsiteX23" fmla="*/ 662734 w 1492569"/>
                <a:gd name="connsiteY23" fmla="*/ 2175 h 3028964"/>
                <a:gd name="connsiteX24" fmla="*/ 814889 w 1492569"/>
                <a:gd name="connsiteY24" fmla="*/ 1093 h 3028964"/>
                <a:gd name="connsiteX0" fmla="*/ 814889 w 1489767"/>
                <a:gd name="connsiteY0" fmla="*/ 1093 h 3028964"/>
                <a:gd name="connsiteX1" fmla="*/ 1046368 w 1489767"/>
                <a:gd name="connsiteY1" fmla="*/ 11910 h 3028964"/>
                <a:gd name="connsiteX2" fmla="*/ 1155617 w 1489767"/>
                <a:gd name="connsiteY2" fmla="*/ 18400 h 3028964"/>
                <a:gd name="connsiteX3" fmla="*/ 1283615 w 1489767"/>
                <a:gd name="connsiteY3" fmla="*/ 27774 h 3028964"/>
                <a:gd name="connsiteX4" fmla="*/ 1380966 w 1489767"/>
                <a:gd name="connsiteY4" fmla="*/ 36428 h 3028964"/>
                <a:gd name="connsiteX5" fmla="*/ 1427118 w 1489767"/>
                <a:gd name="connsiteY5" fmla="*/ 47245 h 3028964"/>
                <a:gd name="connsiteX6" fmla="*/ 1487691 w 1489767"/>
                <a:gd name="connsiteY6" fmla="*/ 130894 h 3028964"/>
                <a:gd name="connsiteX7" fmla="*/ 1488004 w 1489767"/>
                <a:gd name="connsiteY7" fmla="*/ 618369 h 3028964"/>
                <a:gd name="connsiteX8" fmla="*/ 1480527 w 1489767"/>
                <a:gd name="connsiteY8" fmla="*/ 692285 h 3028964"/>
                <a:gd name="connsiteX9" fmla="*/ 1410867 w 1489767"/>
                <a:gd name="connsiteY9" fmla="*/ 761224 h 3028964"/>
                <a:gd name="connsiteX10" fmla="*/ 1339643 w 1489767"/>
                <a:gd name="connsiteY10" fmla="*/ 921246 h 3028964"/>
                <a:gd name="connsiteX11" fmla="*/ 1340552 w 1489767"/>
                <a:gd name="connsiteY11" fmla="*/ 3028964 h 3028964"/>
                <a:gd name="connsiteX12" fmla="*/ 155773 w 1489767"/>
                <a:gd name="connsiteY12" fmla="*/ 3028964 h 3028964"/>
                <a:gd name="connsiteX13" fmla="*/ 155773 w 1489767"/>
                <a:gd name="connsiteY13" fmla="*/ 945132 h 3028964"/>
                <a:gd name="connsiteX14" fmla="*/ 107833 w 1489767"/>
                <a:gd name="connsiteY14" fmla="*/ 783144 h 3028964"/>
                <a:gd name="connsiteX15" fmla="*/ 28871 w 1489767"/>
                <a:gd name="connsiteY15" fmla="*/ 700216 h 3028964"/>
                <a:gd name="connsiteX16" fmla="*/ 1469 w 1489767"/>
                <a:gd name="connsiteY16" fmla="*/ 646853 h 3028964"/>
                <a:gd name="connsiteX17" fmla="*/ 4353 w 1489767"/>
                <a:gd name="connsiteY17" fmla="*/ 145317 h 3028964"/>
                <a:gd name="connsiteX18" fmla="*/ 9761 w 1489767"/>
                <a:gd name="connsiteY18" fmla="*/ 98444 h 3028964"/>
                <a:gd name="connsiteX19" fmla="*/ 58437 w 1489767"/>
                <a:gd name="connsiteY19" fmla="*/ 50129 h 3028964"/>
                <a:gd name="connsiteX20" fmla="*/ 138841 w 1489767"/>
                <a:gd name="connsiteY20" fmla="*/ 30298 h 3028964"/>
                <a:gd name="connsiteX21" fmla="*/ 328495 w 1489767"/>
                <a:gd name="connsiteY21" fmla="*/ 16237 h 3028964"/>
                <a:gd name="connsiteX22" fmla="*/ 509857 w 1489767"/>
                <a:gd name="connsiteY22" fmla="*/ 8304 h 3028964"/>
                <a:gd name="connsiteX23" fmla="*/ 662734 w 1489767"/>
                <a:gd name="connsiteY23" fmla="*/ 2175 h 3028964"/>
                <a:gd name="connsiteX24" fmla="*/ 814889 w 1489767"/>
                <a:gd name="connsiteY24" fmla="*/ 1093 h 3028964"/>
                <a:gd name="connsiteX0" fmla="*/ 814889 w 1489767"/>
                <a:gd name="connsiteY0" fmla="*/ 1093 h 3028964"/>
                <a:gd name="connsiteX1" fmla="*/ 1046368 w 1489767"/>
                <a:gd name="connsiteY1" fmla="*/ 11910 h 3028964"/>
                <a:gd name="connsiteX2" fmla="*/ 1155617 w 1489767"/>
                <a:gd name="connsiteY2" fmla="*/ 18400 h 3028964"/>
                <a:gd name="connsiteX3" fmla="*/ 1283615 w 1489767"/>
                <a:gd name="connsiteY3" fmla="*/ 27774 h 3028964"/>
                <a:gd name="connsiteX4" fmla="*/ 1380966 w 1489767"/>
                <a:gd name="connsiteY4" fmla="*/ 36428 h 3028964"/>
                <a:gd name="connsiteX5" fmla="*/ 1427118 w 1489767"/>
                <a:gd name="connsiteY5" fmla="*/ 47245 h 3028964"/>
                <a:gd name="connsiteX6" fmla="*/ 1487691 w 1489767"/>
                <a:gd name="connsiteY6" fmla="*/ 130894 h 3028964"/>
                <a:gd name="connsiteX7" fmla="*/ 1488004 w 1489767"/>
                <a:gd name="connsiteY7" fmla="*/ 618369 h 3028964"/>
                <a:gd name="connsiteX8" fmla="*/ 1480527 w 1489767"/>
                <a:gd name="connsiteY8" fmla="*/ 692285 h 3028964"/>
                <a:gd name="connsiteX9" fmla="*/ 1410867 w 1489767"/>
                <a:gd name="connsiteY9" fmla="*/ 761224 h 3028964"/>
                <a:gd name="connsiteX10" fmla="*/ 1339643 w 1489767"/>
                <a:gd name="connsiteY10" fmla="*/ 921246 h 3028964"/>
                <a:gd name="connsiteX11" fmla="*/ 1340552 w 1489767"/>
                <a:gd name="connsiteY11" fmla="*/ 3028964 h 3028964"/>
                <a:gd name="connsiteX12" fmla="*/ 155773 w 1489767"/>
                <a:gd name="connsiteY12" fmla="*/ 3028964 h 3028964"/>
                <a:gd name="connsiteX13" fmla="*/ 155773 w 1489767"/>
                <a:gd name="connsiteY13" fmla="*/ 945132 h 3028964"/>
                <a:gd name="connsiteX14" fmla="*/ 107833 w 1489767"/>
                <a:gd name="connsiteY14" fmla="*/ 783144 h 3028964"/>
                <a:gd name="connsiteX15" fmla="*/ 28871 w 1489767"/>
                <a:gd name="connsiteY15" fmla="*/ 700216 h 3028964"/>
                <a:gd name="connsiteX16" fmla="*/ 1469 w 1489767"/>
                <a:gd name="connsiteY16" fmla="*/ 646853 h 3028964"/>
                <a:gd name="connsiteX17" fmla="*/ 4353 w 1489767"/>
                <a:gd name="connsiteY17" fmla="*/ 145317 h 3028964"/>
                <a:gd name="connsiteX18" fmla="*/ 9761 w 1489767"/>
                <a:gd name="connsiteY18" fmla="*/ 98444 h 3028964"/>
                <a:gd name="connsiteX19" fmla="*/ 58437 w 1489767"/>
                <a:gd name="connsiteY19" fmla="*/ 50129 h 3028964"/>
                <a:gd name="connsiteX20" fmla="*/ 138841 w 1489767"/>
                <a:gd name="connsiteY20" fmla="*/ 30298 h 3028964"/>
                <a:gd name="connsiteX21" fmla="*/ 328495 w 1489767"/>
                <a:gd name="connsiteY21" fmla="*/ 16237 h 3028964"/>
                <a:gd name="connsiteX22" fmla="*/ 662734 w 1489767"/>
                <a:gd name="connsiteY22" fmla="*/ 2175 h 3028964"/>
                <a:gd name="connsiteX23" fmla="*/ 814889 w 1489767"/>
                <a:gd name="connsiteY23" fmla="*/ 1093 h 3028964"/>
                <a:gd name="connsiteX0" fmla="*/ 814889 w 1489767"/>
                <a:gd name="connsiteY0" fmla="*/ 0 h 3027871"/>
                <a:gd name="connsiteX1" fmla="*/ 1046368 w 1489767"/>
                <a:gd name="connsiteY1" fmla="*/ 10817 h 3027871"/>
                <a:gd name="connsiteX2" fmla="*/ 1155617 w 1489767"/>
                <a:gd name="connsiteY2" fmla="*/ 17307 h 3027871"/>
                <a:gd name="connsiteX3" fmla="*/ 1283615 w 1489767"/>
                <a:gd name="connsiteY3" fmla="*/ 26681 h 3027871"/>
                <a:gd name="connsiteX4" fmla="*/ 1380966 w 1489767"/>
                <a:gd name="connsiteY4" fmla="*/ 35335 h 3027871"/>
                <a:gd name="connsiteX5" fmla="*/ 1427118 w 1489767"/>
                <a:gd name="connsiteY5" fmla="*/ 46152 h 3027871"/>
                <a:gd name="connsiteX6" fmla="*/ 1487691 w 1489767"/>
                <a:gd name="connsiteY6" fmla="*/ 129801 h 3027871"/>
                <a:gd name="connsiteX7" fmla="*/ 1488004 w 1489767"/>
                <a:gd name="connsiteY7" fmla="*/ 617276 h 3027871"/>
                <a:gd name="connsiteX8" fmla="*/ 1480527 w 1489767"/>
                <a:gd name="connsiteY8" fmla="*/ 691192 h 3027871"/>
                <a:gd name="connsiteX9" fmla="*/ 1410867 w 1489767"/>
                <a:gd name="connsiteY9" fmla="*/ 760131 h 3027871"/>
                <a:gd name="connsiteX10" fmla="*/ 1339643 w 1489767"/>
                <a:gd name="connsiteY10" fmla="*/ 920153 h 3027871"/>
                <a:gd name="connsiteX11" fmla="*/ 1340552 w 1489767"/>
                <a:gd name="connsiteY11" fmla="*/ 3027871 h 3027871"/>
                <a:gd name="connsiteX12" fmla="*/ 155773 w 1489767"/>
                <a:gd name="connsiteY12" fmla="*/ 3027871 h 3027871"/>
                <a:gd name="connsiteX13" fmla="*/ 155773 w 1489767"/>
                <a:gd name="connsiteY13" fmla="*/ 944039 h 3027871"/>
                <a:gd name="connsiteX14" fmla="*/ 107833 w 1489767"/>
                <a:gd name="connsiteY14" fmla="*/ 782051 h 3027871"/>
                <a:gd name="connsiteX15" fmla="*/ 28871 w 1489767"/>
                <a:gd name="connsiteY15" fmla="*/ 699123 h 3027871"/>
                <a:gd name="connsiteX16" fmla="*/ 1469 w 1489767"/>
                <a:gd name="connsiteY16" fmla="*/ 645760 h 3027871"/>
                <a:gd name="connsiteX17" fmla="*/ 4353 w 1489767"/>
                <a:gd name="connsiteY17" fmla="*/ 144224 h 3027871"/>
                <a:gd name="connsiteX18" fmla="*/ 9761 w 1489767"/>
                <a:gd name="connsiteY18" fmla="*/ 97351 h 3027871"/>
                <a:gd name="connsiteX19" fmla="*/ 58437 w 1489767"/>
                <a:gd name="connsiteY19" fmla="*/ 49036 h 3027871"/>
                <a:gd name="connsiteX20" fmla="*/ 138841 w 1489767"/>
                <a:gd name="connsiteY20" fmla="*/ 29205 h 3027871"/>
                <a:gd name="connsiteX21" fmla="*/ 328495 w 1489767"/>
                <a:gd name="connsiteY21" fmla="*/ 15144 h 3027871"/>
                <a:gd name="connsiteX22" fmla="*/ 814889 w 1489767"/>
                <a:gd name="connsiteY22" fmla="*/ 0 h 3027871"/>
                <a:gd name="connsiteX0" fmla="*/ 328495 w 1489767"/>
                <a:gd name="connsiteY0" fmla="*/ 4327 h 3017054"/>
                <a:gd name="connsiteX1" fmla="*/ 1046368 w 1489767"/>
                <a:gd name="connsiteY1" fmla="*/ 0 h 3017054"/>
                <a:gd name="connsiteX2" fmla="*/ 1155617 w 1489767"/>
                <a:gd name="connsiteY2" fmla="*/ 6490 h 3017054"/>
                <a:gd name="connsiteX3" fmla="*/ 1283615 w 1489767"/>
                <a:gd name="connsiteY3" fmla="*/ 15864 h 3017054"/>
                <a:gd name="connsiteX4" fmla="*/ 1380966 w 1489767"/>
                <a:gd name="connsiteY4" fmla="*/ 24518 h 3017054"/>
                <a:gd name="connsiteX5" fmla="*/ 1427118 w 1489767"/>
                <a:gd name="connsiteY5" fmla="*/ 35335 h 3017054"/>
                <a:gd name="connsiteX6" fmla="*/ 1487691 w 1489767"/>
                <a:gd name="connsiteY6" fmla="*/ 118984 h 3017054"/>
                <a:gd name="connsiteX7" fmla="*/ 1488004 w 1489767"/>
                <a:gd name="connsiteY7" fmla="*/ 606459 h 3017054"/>
                <a:gd name="connsiteX8" fmla="*/ 1480527 w 1489767"/>
                <a:gd name="connsiteY8" fmla="*/ 680375 h 3017054"/>
                <a:gd name="connsiteX9" fmla="*/ 1410867 w 1489767"/>
                <a:gd name="connsiteY9" fmla="*/ 749314 h 3017054"/>
                <a:gd name="connsiteX10" fmla="*/ 1339643 w 1489767"/>
                <a:gd name="connsiteY10" fmla="*/ 909336 h 3017054"/>
                <a:gd name="connsiteX11" fmla="*/ 1340552 w 1489767"/>
                <a:gd name="connsiteY11" fmla="*/ 3017054 h 3017054"/>
                <a:gd name="connsiteX12" fmla="*/ 155773 w 1489767"/>
                <a:gd name="connsiteY12" fmla="*/ 3017054 h 3017054"/>
                <a:gd name="connsiteX13" fmla="*/ 155773 w 1489767"/>
                <a:gd name="connsiteY13" fmla="*/ 933222 h 3017054"/>
                <a:gd name="connsiteX14" fmla="*/ 107833 w 1489767"/>
                <a:gd name="connsiteY14" fmla="*/ 771234 h 3017054"/>
                <a:gd name="connsiteX15" fmla="*/ 28871 w 1489767"/>
                <a:gd name="connsiteY15" fmla="*/ 688306 h 3017054"/>
                <a:gd name="connsiteX16" fmla="*/ 1469 w 1489767"/>
                <a:gd name="connsiteY16" fmla="*/ 634943 h 3017054"/>
                <a:gd name="connsiteX17" fmla="*/ 4353 w 1489767"/>
                <a:gd name="connsiteY17" fmla="*/ 133407 h 3017054"/>
                <a:gd name="connsiteX18" fmla="*/ 9761 w 1489767"/>
                <a:gd name="connsiteY18" fmla="*/ 86534 h 3017054"/>
                <a:gd name="connsiteX19" fmla="*/ 58437 w 1489767"/>
                <a:gd name="connsiteY19" fmla="*/ 38219 h 3017054"/>
                <a:gd name="connsiteX20" fmla="*/ 138841 w 1489767"/>
                <a:gd name="connsiteY20" fmla="*/ 18388 h 3017054"/>
                <a:gd name="connsiteX21" fmla="*/ 328495 w 1489767"/>
                <a:gd name="connsiteY21" fmla="*/ 4327 h 3017054"/>
                <a:gd name="connsiteX0" fmla="*/ 328495 w 1489767"/>
                <a:gd name="connsiteY0" fmla="*/ 0 h 3012727"/>
                <a:gd name="connsiteX1" fmla="*/ 1155617 w 1489767"/>
                <a:gd name="connsiteY1" fmla="*/ 2163 h 3012727"/>
                <a:gd name="connsiteX2" fmla="*/ 1283615 w 1489767"/>
                <a:gd name="connsiteY2" fmla="*/ 11537 h 3012727"/>
                <a:gd name="connsiteX3" fmla="*/ 1380966 w 1489767"/>
                <a:gd name="connsiteY3" fmla="*/ 20191 h 3012727"/>
                <a:gd name="connsiteX4" fmla="*/ 1427118 w 1489767"/>
                <a:gd name="connsiteY4" fmla="*/ 31008 h 3012727"/>
                <a:gd name="connsiteX5" fmla="*/ 1487691 w 1489767"/>
                <a:gd name="connsiteY5" fmla="*/ 114657 h 3012727"/>
                <a:gd name="connsiteX6" fmla="*/ 1488004 w 1489767"/>
                <a:gd name="connsiteY6" fmla="*/ 602132 h 3012727"/>
                <a:gd name="connsiteX7" fmla="*/ 1480527 w 1489767"/>
                <a:gd name="connsiteY7" fmla="*/ 676048 h 3012727"/>
                <a:gd name="connsiteX8" fmla="*/ 1410867 w 1489767"/>
                <a:gd name="connsiteY8" fmla="*/ 744987 h 3012727"/>
                <a:gd name="connsiteX9" fmla="*/ 1339643 w 1489767"/>
                <a:gd name="connsiteY9" fmla="*/ 905009 h 3012727"/>
                <a:gd name="connsiteX10" fmla="*/ 1340552 w 1489767"/>
                <a:gd name="connsiteY10" fmla="*/ 3012727 h 3012727"/>
                <a:gd name="connsiteX11" fmla="*/ 155773 w 1489767"/>
                <a:gd name="connsiteY11" fmla="*/ 3012727 h 3012727"/>
                <a:gd name="connsiteX12" fmla="*/ 155773 w 1489767"/>
                <a:gd name="connsiteY12" fmla="*/ 928895 h 3012727"/>
                <a:gd name="connsiteX13" fmla="*/ 107833 w 1489767"/>
                <a:gd name="connsiteY13" fmla="*/ 766907 h 3012727"/>
                <a:gd name="connsiteX14" fmla="*/ 28871 w 1489767"/>
                <a:gd name="connsiteY14" fmla="*/ 683979 h 3012727"/>
                <a:gd name="connsiteX15" fmla="*/ 1469 w 1489767"/>
                <a:gd name="connsiteY15" fmla="*/ 630616 h 3012727"/>
                <a:gd name="connsiteX16" fmla="*/ 4353 w 1489767"/>
                <a:gd name="connsiteY16" fmla="*/ 129080 h 3012727"/>
                <a:gd name="connsiteX17" fmla="*/ 9761 w 1489767"/>
                <a:gd name="connsiteY17" fmla="*/ 82207 h 3012727"/>
                <a:gd name="connsiteX18" fmla="*/ 58437 w 1489767"/>
                <a:gd name="connsiteY18" fmla="*/ 33892 h 3012727"/>
                <a:gd name="connsiteX19" fmla="*/ 138841 w 1489767"/>
                <a:gd name="connsiteY19" fmla="*/ 14061 h 3012727"/>
                <a:gd name="connsiteX20" fmla="*/ 328495 w 1489767"/>
                <a:gd name="connsiteY20" fmla="*/ 0 h 3012727"/>
                <a:gd name="connsiteX0" fmla="*/ 328495 w 1489767"/>
                <a:gd name="connsiteY0" fmla="*/ 0 h 3012727"/>
                <a:gd name="connsiteX1" fmla="*/ 1283615 w 1489767"/>
                <a:gd name="connsiteY1" fmla="*/ 11537 h 3012727"/>
                <a:gd name="connsiteX2" fmla="*/ 1380966 w 1489767"/>
                <a:gd name="connsiteY2" fmla="*/ 20191 h 3012727"/>
                <a:gd name="connsiteX3" fmla="*/ 1427118 w 1489767"/>
                <a:gd name="connsiteY3" fmla="*/ 31008 h 3012727"/>
                <a:gd name="connsiteX4" fmla="*/ 1487691 w 1489767"/>
                <a:gd name="connsiteY4" fmla="*/ 114657 h 3012727"/>
                <a:gd name="connsiteX5" fmla="*/ 1488004 w 1489767"/>
                <a:gd name="connsiteY5" fmla="*/ 602132 h 3012727"/>
                <a:gd name="connsiteX6" fmla="*/ 1480527 w 1489767"/>
                <a:gd name="connsiteY6" fmla="*/ 676048 h 3012727"/>
                <a:gd name="connsiteX7" fmla="*/ 1410867 w 1489767"/>
                <a:gd name="connsiteY7" fmla="*/ 744987 h 3012727"/>
                <a:gd name="connsiteX8" fmla="*/ 1339643 w 1489767"/>
                <a:gd name="connsiteY8" fmla="*/ 905009 h 3012727"/>
                <a:gd name="connsiteX9" fmla="*/ 1340552 w 1489767"/>
                <a:gd name="connsiteY9" fmla="*/ 3012727 h 3012727"/>
                <a:gd name="connsiteX10" fmla="*/ 155773 w 1489767"/>
                <a:gd name="connsiteY10" fmla="*/ 3012727 h 3012727"/>
                <a:gd name="connsiteX11" fmla="*/ 155773 w 1489767"/>
                <a:gd name="connsiteY11" fmla="*/ 928895 h 3012727"/>
                <a:gd name="connsiteX12" fmla="*/ 107833 w 1489767"/>
                <a:gd name="connsiteY12" fmla="*/ 766907 h 3012727"/>
                <a:gd name="connsiteX13" fmla="*/ 28871 w 1489767"/>
                <a:gd name="connsiteY13" fmla="*/ 683979 h 3012727"/>
                <a:gd name="connsiteX14" fmla="*/ 1469 w 1489767"/>
                <a:gd name="connsiteY14" fmla="*/ 630616 h 3012727"/>
                <a:gd name="connsiteX15" fmla="*/ 4353 w 1489767"/>
                <a:gd name="connsiteY15" fmla="*/ 129080 h 3012727"/>
                <a:gd name="connsiteX16" fmla="*/ 9761 w 1489767"/>
                <a:gd name="connsiteY16" fmla="*/ 82207 h 3012727"/>
                <a:gd name="connsiteX17" fmla="*/ 58437 w 1489767"/>
                <a:gd name="connsiteY17" fmla="*/ 33892 h 3012727"/>
                <a:gd name="connsiteX18" fmla="*/ 138841 w 1489767"/>
                <a:gd name="connsiteY18" fmla="*/ 14061 h 3012727"/>
                <a:gd name="connsiteX19" fmla="*/ 328495 w 1489767"/>
                <a:gd name="connsiteY19" fmla="*/ 0 h 3012727"/>
                <a:gd name="connsiteX0" fmla="*/ 138841 w 1489767"/>
                <a:gd name="connsiteY0" fmla="*/ 3158 h 3001824"/>
                <a:gd name="connsiteX1" fmla="*/ 1283615 w 1489767"/>
                <a:gd name="connsiteY1" fmla="*/ 634 h 3001824"/>
                <a:gd name="connsiteX2" fmla="*/ 1380966 w 1489767"/>
                <a:gd name="connsiteY2" fmla="*/ 9288 h 3001824"/>
                <a:gd name="connsiteX3" fmla="*/ 1427118 w 1489767"/>
                <a:gd name="connsiteY3" fmla="*/ 20105 h 3001824"/>
                <a:gd name="connsiteX4" fmla="*/ 1487691 w 1489767"/>
                <a:gd name="connsiteY4" fmla="*/ 103754 h 3001824"/>
                <a:gd name="connsiteX5" fmla="*/ 1488004 w 1489767"/>
                <a:gd name="connsiteY5" fmla="*/ 591229 h 3001824"/>
                <a:gd name="connsiteX6" fmla="*/ 1480527 w 1489767"/>
                <a:gd name="connsiteY6" fmla="*/ 665145 h 3001824"/>
                <a:gd name="connsiteX7" fmla="*/ 1410867 w 1489767"/>
                <a:gd name="connsiteY7" fmla="*/ 734084 h 3001824"/>
                <a:gd name="connsiteX8" fmla="*/ 1339643 w 1489767"/>
                <a:gd name="connsiteY8" fmla="*/ 894106 h 3001824"/>
                <a:gd name="connsiteX9" fmla="*/ 1340552 w 1489767"/>
                <a:gd name="connsiteY9" fmla="*/ 3001824 h 3001824"/>
                <a:gd name="connsiteX10" fmla="*/ 155773 w 1489767"/>
                <a:gd name="connsiteY10" fmla="*/ 3001824 h 3001824"/>
                <a:gd name="connsiteX11" fmla="*/ 155773 w 1489767"/>
                <a:gd name="connsiteY11" fmla="*/ 917992 h 3001824"/>
                <a:gd name="connsiteX12" fmla="*/ 107833 w 1489767"/>
                <a:gd name="connsiteY12" fmla="*/ 756004 h 3001824"/>
                <a:gd name="connsiteX13" fmla="*/ 28871 w 1489767"/>
                <a:gd name="connsiteY13" fmla="*/ 673076 h 3001824"/>
                <a:gd name="connsiteX14" fmla="*/ 1469 w 1489767"/>
                <a:gd name="connsiteY14" fmla="*/ 619713 h 3001824"/>
                <a:gd name="connsiteX15" fmla="*/ 4353 w 1489767"/>
                <a:gd name="connsiteY15" fmla="*/ 118177 h 3001824"/>
                <a:gd name="connsiteX16" fmla="*/ 9761 w 1489767"/>
                <a:gd name="connsiteY16" fmla="*/ 71304 h 3001824"/>
                <a:gd name="connsiteX17" fmla="*/ 58437 w 1489767"/>
                <a:gd name="connsiteY17" fmla="*/ 22989 h 3001824"/>
                <a:gd name="connsiteX18" fmla="*/ 138841 w 1489767"/>
                <a:gd name="connsiteY18" fmla="*/ 3158 h 3001824"/>
                <a:gd name="connsiteX0" fmla="*/ 138841 w 1489767"/>
                <a:gd name="connsiteY0" fmla="*/ 9839 h 3008505"/>
                <a:gd name="connsiteX1" fmla="*/ 1283615 w 1489767"/>
                <a:gd name="connsiteY1" fmla="*/ 7315 h 3008505"/>
                <a:gd name="connsiteX2" fmla="*/ 1380966 w 1489767"/>
                <a:gd name="connsiteY2" fmla="*/ 15969 h 3008505"/>
                <a:gd name="connsiteX3" fmla="*/ 1427118 w 1489767"/>
                <a:gd name="connsiteY3" fmla="*/ 26786 h 3008505"/>
                <a:gd name="connsiteX4" fmla="*/ 1487691 w 1489767"/>
                <a:gd name="connsiteY4" fmla="*/ 110435 h 3008505"/>
                <a:gd name="connsiteX5" fmla="*/ 1488004 w 1489767"/>
                <a:gd name="connsiteY5" fmla="*/ 597910 h 3008505"/>
                <a:gd name="connsiteX6" fmla="*/ 1480527 w 1489767"/>
                <a:gd name="connsiteY6" fmla="*/ 671826 h 3008505"/>
                <a:gd name="connsiteX7" fmla="*/ 1410867 w 1489767"/>
                <a:gd name="connsiteY7" fmla="*/ 740765 h 3008505"/>
                <a:gd name="connsiteX8" fmla="*/ 1339643 w 1489767"/>
                <a:gd name="connsiteY8" fmla="*/ 900787 h 3008505"/>
                <a:gd name="connsiteX9" fmla="*/ 1340552 w 1489767"/>
                <a:gd name="connsiteY9" fmla="*/ 3008505 h 3008505"/>
                <a:gd name="connsiteX10" fmla="*/ 155773 w 1489767"/>
                <a:gd name="connsiteY10" fmla="*/ 3008505 h 3008505"/>
                <a:gd name="connsiteX11" fmla="*/ 155773 w 1489767"/>
                <a:gd name="connsiteY11" fmla="*/ 924673 h 3008505"/>
                <a:gd name="connsiteX12" fmla="*/ 107833 w 1489767"/>
                <a:gd name="connsiteY12" fmla="*/ 762685 h 3008505"/>
                <a:gd name="connsiteX13" fmla="*/ 28871 w 1489767"/>
                <a:gd name="connsiteY13" fmla="*/ 679757 h 3008505"/>
                <a:gd name="connsiteX14" fmla="*/ 1469 w 1489767"/>
                <a:gd name="connsiteY14" fmla="*/ 626394 h 3008505"/>
                <a:gd name="connsiteX15" fmla="*/ 4353 w 1489767"/>
                <a:gd name="connsiteY15" fmla="*/ 124858 h 3008505"/>
                <a:gd name="connsiteX16" fmla="*/ 9761 w 1489767"/>
                <a:gd name="connsiteY16" fmla="*/ 77985 h 3008505"/>
                <a:gd name="connsiteX17" fmla="*/ 58437 w 1489767"/>
                <a:gd name="connsiteY17" fmla="*/ 29670 h 3008505"/>
                <a:gd name="connsiteX18" fmla="*/ 138841 w 1489767"/>
                <a:gd name="connsiteY18" fmla="*/ 9839 h 3008505"/>
                <a:gd name="connsiteX0" fmla="*/ 138841 w 1489767"/>
                <a:gd name="connsiteY0" fmla="*/ 0 h 2998666"/>
                <a:gd name="connsiteX1" fmla="*/ 1380966 w 1489767"/>
                <a:gd name="connsiteY1" fmla="*/ 6130 h 2998666"/>
                <a:gd name="connsiteX2" fmla="*/ 1427118 w 1489767"/>
                <a:gd name="connsiteY2" fmla="*/ 16947 h 2998666"/>
                <a:gd name="connsiteX3" fmla="*/ 1487691 w 1489767"/>
                <a:gd name="connsiteY3" fmla="*/ 100596 h 2998666"/>
                <a:gd name="connsiteX4" fmla="*/ 1488004 w 1489767"/>
                <a:gd name="connsiteY4" fmla="*/ 588071 h 2998666"/>
                <a:gd name="connsiteX5" fmla="*/ 1480527 w 1489767"/>
                <a:gd name="connsiteY5" fmla="*/ 661987 h 2998666"/>
                <a:gd name="connsiteX6" fmla="*/ 1410867 w 1489767"/>
                <a:gd name="connsiteY6" fmla="*/ 730926 h 2998666"/>
                <a:gd name="connsiteX7" fmla="*/ 1339643 w 1489767"/>
                <a:gd name="connsiteY7" fmla="*/ 890948 h 2998666"/>
                <a:gd name="connsiteX8" fmla="*/ 1340552 w 1489767"/>
                <a:gd name="connsiteY8" fmla="*/ 2998666 h 2998666"/>
                <a:gd name="connsiteX9" fmla="*/ 155773 w 1489767"/>
                <a:gd name="connsiteY9" fmla="*/ 2998666 h 2998666"/>
                <a:gd name="connsiteX10" fmla="*/ 155773 w 1489767"/>
                <a:gd name="connsiteY10" fmla="*/ 914834 h 2998666"/>
                <a:gd name="connsiteX11" fmla="*/ 107833 w 1489767"/>
                <a:gd name="connsiteY11" fmla="*/ 752846 h 2998666"/>
                <a:gd name="connsiteX12" fmla="*/ 28871 w 1489767"/>
                <a:gd name="connsiteY12" fmla="*/ 669918 h 2998666"/>
                <a:gd name="connsiteX13" fmla="*/ 1469 w 1489767"/>
                <a:gd name="connsiteY13" fmla="*/ 616555 h 2998666"/>
                <a:gd name="connsiteX14" fmla="*/ 4353 w 1489767"/>
                <a:gd name="connsiteY14" fmla="*/ 115019 h 2998666"/>
                <a:gd name="connsiteX15" fmla="*/ 9761 w 1489767"/>
                <a:gd name="connsiteY15" fmla="*/ 68146 h 2998666"/>
                <a:gd name="connsiteX16" fmla="*/ 58437 w 1489767"/>
                <a:gd name="connsiteY16" fmla="*/ 19831 h 2998666"/>
                <a:gd name="connsiteX17" fmla="*/ 138841 w 1489767"/>
                <a:gd name="connsiteY17" fmla="*/ 0 h 2998666"/>
                <a:gd name="connsiteX0" fmla="*/ 138841 w 1489767"/>
                <a:gd name="connsiteY0" fmla="*/ 1539 h 3000205"/>
                <a:gd name="connsiteX1" fmla="*/ 1377769 w 1489767"/>
                <a:gd name="connsiteY1" fmla="*/ 1275 h 3000205"/>
                <a:gd name="connsiteX2" fmla="*/ 1427118 w 1489767"/>
                <a:gd name="connsiteY2" fmla="*/ 18486 h 3000205"/>
                <a:gd name="connsiteX3" fmla="*/ 1487691 w 1489767"/>
                <a:gd name="connsiteY3" fmla="*/ 102135 h 3000205"/>
                <a:gd name="connsiteX4" fmla="*/ 1488004 w 1489767"/>
                <a:gd name="connsiteY4" fmla="*/ 589610 h 3000205"/>
                <a:gd name="connsiteX5" fmla="*/ 1480527 w 1489767"/>
                <a:gd name="connsiteY5" fmla="*/ 663526 h 3000205"/>
                <a:gd name="connsiteX6" fmla="*/ 1410867 w 1489767"/>
                <a:gd name="connsiteY6" fmla="*/ 732465 h 3000205"/>
                <a:gd name="connsiteX7" fmla="*/ 1339643 w 1489767"/>
                <a:gd name="connsiteY7" fmla="*/ 892487 h 3000205"/>
                <a:gd name="connsiteX8" fmla="*/ 1340552 w 1489767"/>
                <a:gd name="connsiteY8" fmla="*/ 3000205 h 3000205"/>
                <a:gd name="connsiteX9" fmla="*/ 155773 w 1489767"/>
                <a:gd name="connsiteY9" fmla="*/ 3000205 h 3000205"/>
                <a:gd name="connsiteX10" fmla="*/ 155773 w 1489767"/>
                <a:gd name="connsiteY10" fmla="*/ 916373 h 3000205"/>
                <a:gd name="connsiteX11" fmla="*/ 107833 w 1489767"/>
                <a:gd name="connsiteY11" fmla="*/ 754385 h 3000205"/>
                <a:gd name="connsiteX12" fmla="*/ 28871 w 1489767"/>
                <a:gd name="connsiteY12" fmla="*/ 671457 h 3000205"/>
                <a:gd name="connsiteX13" fmla="*/ 1469 w 1489767"/>
                <a:gd name="connsiteY13" fmla="*/ 618094 h 3000205"/>
                <a:gd name="connsiteX14" fmla="*/ 4353 w 1489767"/>
                <a:gd name="connsiteY14" fmla="*/ 116558 h 3000205"/>
                <a:gd name="connsiteX15" fmla="*/ 9761 w 1489767"/>
                <a:gd name="connsiteY15" fmla="*/ 69685 h 3000205"/>
                <a:gd name="connsiteX16" fmla="*/ 58437 w 1489767"/>
                <a:gd name="connsiteY16" fmla="*/ 21370 h 3000205"/>
                <a:gd name="connsiteX17" fmla="*/ 138841 w 1489767"/>
                <a:gd name="connsiteY17" fmla="*/ 1539 h 3000205"/>
                <a:gd name="connsiteX0" fmla="*/ 138841 w 1489767"/>
                <a:gd name="connsiteY0" fmla="*/ 13261 h 3011927"/>
                <a:gd name="connsiteX1" fmla="*/ 1377769 w 1489767"/>
                <a:gd name="connsiteY1" fmla="*/ 12997 h 3011927"/>
                <a:gd name="connsiteX2" fmla="*/ 1427118 w 1489767"/>
                <a:gd name="connsiteY2" fmla="*/ 30208 h 3011927"/>
                <a:gd name="connsiteX3" fmla="*/ 1487691 w 1489767"/>
                <a:gd name="connsiteY3" fmla="*/ 113857 h 3011927"/>
                <a:gd name="connsiteX4" fmla="*/ 1488004 w 1489767"/>
                <a:gd name="connsiteY4" fmla="*/ 601332 h 3011927"/>
                <a:gd name="connsiteX5" fmla="*/ 1480527 w 1489767"/>
                <a:gd name="connsiteY5" fmla="*/ 675248 h 3011927"/>
                <a:gd name="connsiteX6" fmla="*/ 1410867 w 1489767"/>
                <a:gd name="connsiteY6" fmla="*/ 744187 h 3011927"/>
                <a:gd name="connsiteX7" fmla="*/ 1339643 w 1489767"/>
                <a:gd name="connsiteY7" fmla="*/ 904209 h 3011927"/>
                <a:gd name="connsiteX8" fmla="*/ 1340552 w 1489767"/>
                <a:gd name="connsiteY8" fmla="*/ 3011927 h 3011927"/>
                <a:gd name="connsiteX9" fmla="*/ 155773 w 1489767"/>
                <a:gd name="connsiteY9" fmla="*/ 3011927 h 3011927"/>
                <a:gd name="connsiteX10" fmla="*/ 155773 w 1489767"/>
                <a:gd name="connsiteY10" fmla="*/ 928095 h 3011927"/>
                <a:gd name="connsiteX11" fmla="*/ 107833 w 1489767"/>
                <a:gd name="connsiteY11" fmla="*/ 766107 h 3011927"/>
                <a:gd name="connsiteX12" fmla="*/ 28871 w 1489767"/>
                <a:gd name="connsiteY12" fmla="*/ 683179 h 3011927"/>
                <a:gd name="connsiteX13" fmla="*/ 1469 w 1489767"/>
                <a:gd name="connsiteY13" fmla="*/ 629816 h 3011927"/>
                <a:gd name="connsiteX14" fmla="*/ 4353 w 1489767"/>
                <a:gd name="connsiteY14" fmla="*/ 128280 h 3011927"/>
                <a:gd name="connsiteX15" fmla="*/ 9761 w 1489767"/>
                <a:gd name="connsiteY15" fmla="*/ 81407 h 3011927"/>
                <a:gd name="connsiteX16" fmla="*/ 58437 w 1489767"/>
                <a:gd name="connsiteY16" fmla="*/ 33092 h 3011927"/>
                <a:gd name="connsiteX17" fmla="*/ 138841 w 1489767"/>
                <a:gd name="connsiteY17" fmla="*/ 13261 h 3011927"/>
                <a:gd name="connsiteX0" fmla="*/ 138841 w 1489767"/>
                <a:gd name="connsiteY0" fmla="*/ 12637 h 3011303"/>
                <a:gd name="connsiteX1" fmla="*/ 1377769 w 1489767"/>
                <a:gd name="connsiteY1" fmla="*/ 12373 h 3011303"/>
                <a:gd name="connsiteX2" fmla="*/ 1427118 w 1489767"/>
                <a:gd name="connsiteY2" fmla="*/ 29584 h 3011303"/>
                <a:gd name="connsiteX3" fmla="*/ 1487691 w 1489767"/>
                <a:gd name="connsiteY3" fmla="*/ 113233 h 3011303"/>
                <a:gd name="connsiteX4" fmla="*/ 1488004 w 1489767"/>
                <a:gd name="connsiteY4" fmla="*/ 600708 h 3011303"/>
                <a:gd name="connsiteX5" fmla="*/ 1480527 w 1489767"/>
                <a:gd name="connsiteY5" fmla="*/ 674624 h 3011303"/>
                <a:gd name="connsiteX6" fmla="*/ 1410867 w 1489767"/>
                <a:gd name="connsiteY6" fmla="*/ 743563 h 3011303"/>
                <a:gd name="connsiteX7" fmla="*/ 1339643 w 1489767"/>
                <a:gd name="connsiteY7" fmla="*/ 903585 h 3011303"/>
                <a:gd name="connsiteX8" fmla="*/ 1340552 w 1489767"/>
                <a:gd name="connsiteY8" fmla="*/ 3011303 h 3011303"/>
                <a:gd name="connsiteX9" fmla="*/ 155773 w 1489767"/>
                <a:gd name="connsiteY9" fmla="*/ 3011303 h 3011303"/>
                <a:gd name="connsiteX10" fmla="*/ 155773 w 1489767"/>
                <a:gd name="connsiteY10" fmla="*/ 927471 h 3011303"/>
                <a:gd name="connsiteX11" fmla="*/ 107833 w 1489767"/>
                <a:gd name="connsiteY11" fmla="*/ 765483 h 3011303"/>
                <a:gd name="connsiteX12" fmla="*/ 28871 w 1489767"/>
                <a:gd name="connsiteY12" fmla="*/ 682555 h 3011303"/>
                <a:gd name="connsiteX13" fmla="*/ 1469 w 1489767"/>
                <a:gd name="connsiteY13" fmla="*/ 629192 h 3011303"/>
                <a:gd name="connsiteX14" fmla="*/ 4353 w 1489767"/>
                <a:gd name="connsiteY14" fmla="*/ 127656 h 3011303"/>
                <a:gd name="connsiteX15" fmla="*/ 9761 w 1489767"/>
                <a:gd name="connsiteY15" fmla="*/ 80783 h 3011303"/>
                <a:gd name="connsiteX16" fmla="*/ 58437 w 1489767"/>
                <a:gd name="connsiteY16" fmla="*/ 32468 h 3011303"/>
                <a:gd name="connsiteX17" fmla="*/ 138841 w 1489767"/>
                <a:gd name="connsiteY17" fmla="*/ 12637 h 3011303"/>
                <a:gd name="connsiteX0" fmla="*/ 138841 w 1489767"/>
                <a:gd name="connsiteY0" fmla="*/ 15074 h 3013740"/>
                <a:gd name="connsiteX1" fmla="*/ 1377769 w 1489767"/>
                <a:gd name="connsiteY1" fmla="*/ 14810 h 3013740"/>
                <a:gd name="connsiteX2" fmla="*/ 1427118 w 1489767"/>
                <a:gd name="connsiteY2" fmla="*/ 32021 h 3013740"/>
                <a:gd name="connsiteX3" fmla="*/ 1487691 w 1489767"/>
                <a:gd name="connsiteY3" fmla="*/ 115670 h 3013740"/>
                <a:gd name="connsiteX4" fmla="*/ 1488004 w 1489767"/>
                <a:gd name="connsiteY4" fmla="*/ 603145 h 3013740"/>
                <a:gd name="connsiteX5" fmla="*/ 1480527 w 1489767"/>
                <a:gd name="connsiteY5" fmla="*/ 677061 h 3013740"/>
                <a:gd name="connsiteX6" fmla="*/ 1410867 w 1489767"/>
                <a:gd name="connsiteY6" fmla="*/ 746000 h 3013740"/>
                <a:gd name="connsiteX7" fmla="*/ 1339643 w 1489767"/>
                <a:gd name="connsiteY7" fmla="*/ 906022 h 3013740"/>
                <a:gd name="connsiteX8" fmla="*/ 1340552 w 1489767"/>
                <a:gd name="connsiteY8" fmla="*/ 3013740 h 3013740"/>
                <a:gd name="connsiteX9" fmla="*/ 155773 w 1489767"/>
                <a:gd name="connsiteY9" fmla="*/ 3013740 h 3013740"/>
                <a:gd name="connsiteX10" fmla="*/ 155773 w 1489767"/>
                <a:gd name="connsiteY10" fmla="*/ 929908 h 3013740"/>
                <a:gd name="connsiteX11" fmla="*/ 107833 w 1489767"/>
                <a:gd name="connsiteY11" fmla="*/ 767920 h 3013740"/>
                <a:gd name="connsiteX12" fmla="*/ 28871 w 1489767"/>
                <a:gd name="connsiteY12" fmla="*/ 684992 h 3013740"/>
                <a:gd name="connsiteX13" fmla="*/ 1469 w 1489767"/>
                <a:gd name="connsiteY13" fmla="*/ 631629 h 3013740"/>
                <a:gd name="connsiteX14" fmla="*/ 4353 w 1489767"/>
                <a:gd name="connsiteY14" fmla="*/ 130093 h 3013740"/>
                <a:gd name="connsiteX15" fmla="*/ 9761 w 1489767"/>
                <a:gd name="connsiteY15" fmla="*/ 83220 h 3013740"/>
                <a:gd name="connsiteX16" fmla="*/ 58437 w 1489767"/>
                <a:gd name="connsiteY16" fmla="*/ 34905 h 3013740"/>
                <a:gd name="connsiteX17" fmla="*/ 138841 w 1489767"/>
                <a:gd name="connsiteY17" fmla="*/ 15074 h 301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9767" h="3013740">
                  <a:moveTo>
                    <a:pt x="138841" y="15074"/>
                  </a:moveTo>
                  <a:cubicBezTo>
                    <a:pt x="381135" y="4825"/>
                    <a:pt x="965721" y="-12853"/>
                    <a:pt x="1377769" y="14810"/>
                  </a:cubicBezTo>
                  <a:cubicBezTo>
                    <a:pt x="1419833" y="17634"/>
                    <a:pt x="1408798" y="15211"/>
                    <a:pt x="1427118" y="32021"/>
                  </a:cubicBezTo>
                  <a:cubicBezTo>
                    <a:pt x="1445438" y="48831"/>
                    <a:pt x="1486249" y="68437"/>
                    <a:pt x="1487691" y="115670"/>
                  </a:cubicBezTo>
                  <a:cubicBezTo>
                    <a:pt x="1491444" y="217251"/>
                    <a:pt x="1489198" y="509580"/>
                    <a:pt x="1488004" y="603145"/>
                  </a:cubicBezTo>
                  <a:cubicBezTo>
                    <a:pt x="1486810" y="696710"/>
                    <a:pt x="1493383" y="653252"/>
                    <a:pt x="1480527" y="677061"/>
                  </a:cubicBezTo>
                  <a:cubicBezTo>
                    <a:pt x="1467671" y="700870"/>
                    <a:pt x="1434348" y="717432"/>
                    <a:pt x="1410867" y="746000"/>
                  </a:cubicBezTo>
                  <a:cubicBezTo>
                    <a:pt x="1382417" y="780614"/>
                    <a:pt x="1345500" y="831395"/>
                    <a:pt x="1339643" y="906022"/>
                  </a:cubicBezTo>
                  <a:lnTo>
                    <a:pt x="1340552" y="3013740"/>
                  </a:lnTo>
                  <a:lnTo>
                    <a:pt x="155773" y="3013740"/>
                  </a:lnTo>
                  <a:lnTo>
                    <a:pt x="155773" y="929908"/>
                  </a:lnTo>
                  <a:cubicBezTo>
                    <a:pt x="152582" y="850335"/>
                    <a:pt x="128983" y="808739"/>
                    <a:pt x="107833" y="767920"/>
                  </a:cubicBezTo>
                  <a:cubicBezTo>
                    <a:pt x="86683" y="727101"/>
                    <a:pt x="46598" y="707707"/>
                    <a:pt x="28871" y="684992"/>
                  </a:cubicBezTo>
                  <a:cubicBezTo>
                    <a:pt x="11144" y="662277"/>
                    <a:pt x="387" y="656869"/>
                    <a:pt x="1469" y="631629"/>
                  </a:cubicBezTo>
                  <a:cubicBezTo>
                    <a:pt x="-2617" y="539146"/>
                    <a:pt x="2971" y="221494"/>
                    <a:pt x="4353" y="130093"/>
                  </a:cubicBezTo>
                  <a:cubicBezTo>
                    <a:pt x="3632" y="114228"/>
                    <a:pt x="5435" y="98724"/>
                    <a:pt x="9761" y="83220"/>
                  </a:cubicBezTo>
                  <a:cubicBezTo>
                    <a:pt x="16973" y="57981"/>
                    <a:pt x="36443" y="44640"/>
                    <a:pt x="58437" y="34905"/>
                  </a:cubicBezTo>
                  <a:cubicBezTo>
                    <a:pt x="84036" y="23367"/>
                    <a:pt x="88403" y="15225"/>
                    <a:pt x="138841" y="15074"/>
                  </a:cubicBezTo>
                  <a:close/>
                </a:path>
              </a:pathLst>
            </a:custGeom>
            <a:solidFill>
              <a:schemeClr val="accent1">
                <a:lumMod val="60000"/>
                <a:lumOff val="40000"/>
              </a:schemeClr>
            </a:solidFill>
            <a:ln w="36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35F3A9F-BCC5-4E65-911F-125F9CA8E0F9}"/>
                </a:ext>
              </a:extLst>
            </p:cNvPr>
            <p:cNvSpPr/>
            <p:nvPr/>
          </p:nvSpPr>
          <p:spPr>
            <a:xfrm>
              <a:off x="7706009" y="3400808"/>
              <a:ext cx="194702" cy="317291"/>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solidFill>
              <a:schemeClr val="bg1"/>
            </a:solidFill>
            <a:ln w="36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A15CC9D-FF52-46BE-A141-EF4CE0EE83D6}"/>
                </a:ext>
              </a:extLst>
            </p:cNvPr>
            <p:cNvSpPr/>
            <p:nvPr/>
          </p:nvSpPr>
          <p:spPr>
            <a:xfrm>
              <a:off x="7744443" y="3438721"/>
              <a:ext cx="216335" cy="277630"/>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solidFill>
              <a:schemeClr val="bg1"/>
            </a:solidFill>
            <a:ln w="36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01C0563-40B2-472D-B1F1-D03C787536BE}"/>
                </a:ext>
              </a:extLst>
            </p:cNvPr>
            <p:cNvSpPr/>
            <p:nvPr/>
          </p:nvSpPr>
          <p:spPr>
            <a:xfrm>
              <a:off x="7660892" y="3415434"/>
              <a:ext cx="133407" cy="263208"/>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solidFill>
              <a:schemeClr val="bg1"/>
            </a:solidFill>
            <a:ln w="36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FEB5BA4-910F-4D8D-A17D-1672A0ED9520}"/>
                </a:ext>
              </a:extLst>
            </p:cNvPr>
            <p:cNvSpPr/>
            <p:nvPr/>
          </p:nvSpPr>
          <p:spPr>
            <a:xfrm>
              <a:off x="7697255" y="5913489"/>
              <a:ext cx="194702" cy="194702"/>
            </a:xfrm>
            <a:custGeom>
              <a:avLst/>
              <a:gdLst>
                <a:gd name="connsiteX0" fmla="*/ 96630 w 194701"/>
                <a:gd name="connsiteY0" fmla="*/ 195783 h 194701"/>
                <a:gd name="connsiteX1" fmla="*/ 0 w 194701"/>
                <a:gd name="connsiteY1" fmla="*/ 98072 h 194701"/>
                <a:gd name="connsiteX2" fmla="*/ 98072 w 194701"/>
                <a:gd name="connsiteY2" fmla="*/ 0 h 194701"/>
                <a:gd name="connsiteX3" fmla="*/ 195423 w 194701"/>
                <a:gd name="connsiteY3" fmla="*/ 97711 h 194701"/>
                <a:gd name="connsiteX4" fmla="*/ 96630 w 194701"/>
                <a:gd name="connsiteY4" fmla="*/ 195783 h 19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01" h="194701">
                  <a:moveTo>
                    <a:pt x="96630" y="195783"/>
                  </a:moveTo>
                  <a:cubicBezTo>
                    <a:pt x="42906" y="195783"/>
                    <a:pt x="0" y="152516"/>
                    <a:pt x="0" y="98072"/>
                  </a:cubicBezTo>
                  <a:cubicBezTo>
                    <a:pt x="0" y="44349"/>
                    <a:pt x="44349" y="0"/>
                    <a:pt x="98072" y="0"/>
                  </a:cubicBezTo>
                  <a:cubicBezTo>
                    <a:pt x="151074" y="360"/>
                    <a:pt x="195423" y="44709"/>
                    <a:pt x="195423" y="97711"/>
                  </a:cubicBezTo>
                  <a:cubicBezTo>
                    <a:pt x="195423" y="152516"/>
                    <a:pt x="151435" y="195783"/>
                    <a:pt x="96630" y="195783"/>
                  </a:cubicBezTo>
                  <a:close/>
                </a:path>
              </a:pathLst>
            </a:custGeom>
            <a:solidFill>
              <a:srgbClr val="C9C9C9"/>
            </a:solidFill>
            <a:ln w="36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18A8D79-E41D-43E3-952A-EF73AE1705BF}"/>
                </a:ext>
              </a:extLst>
            </p:cNvPr>
            <p:cNvSpPr/>
            <p:nvPr/>
          </p:nvSpPr>
          <p:spPr>
            <a:xfrm>
              <a:off x="7718888" y="5935844"/>
              <a:ext cx="151435" cy="151435"/>
            </a:xfrm>
            <a:custGeom>
              <a:avLst/>
              <a:gdLst>
                <a:gd name="connsiteX0" fmla="*/ 76438 w 151434"/>
                <a:gd name="connsiteY0" fmla="*/ 151795 h 151434"/>
                <a:gd name="connsiteX1" fmla="*/ 0 w 151434"/>
                <a:gd name="connsiteY1" fmla="*/ 75717 h 151434"/>
                <a:gd name="connsiteX2" fmla="*/ 76078 w 151434"/>
                <a:gd name="connsiteY2" fmla="*/ 0 h 151434"/>
                <a:gd name="connsiteX3" fmla="*/ 151795 w 151434"/>
                <a:gd name="connsiteY3" fmla="*/ 75717 h 151434"/>
                <a:gd name="connsiteX4" fmla="*/ 76438 w 151434"/>
                <a:gd name="connsiteY4" fmla="*/ 151795 h 1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34" h="151434">
                  <a:moveTo>
                    <a:pt x="76438" y="151795"/>
                  </a:moveTo>
                  <a:cubicBezTo>
                    <a:pt x="33171" y="151795"/>
                    <a:pt x="0" y="118624"/>
                    <a:pt x="0" y="75717"/>
                  </a:cubicBezTo>
                  <a:cubicBezTo>
                    <a:pt x="0" y="33892"/>
                    <a:pt x="34253" y="0"/>
                    <a:pt x="76078" y="0"/>
                  </a:cubicBezTo>
                  <a:cubicBezTo>
                    <a:pt x="116821" y="0"/>
                    <a:pt x="151795" y="34974"/>
                    <a:pt x="151795" y="75717"/>
                  </a:cubicBezTo>
                  <a:cubicBezTo>
                    <a:pt x="152156" y="117182"/>
                    <a:pt x="117903" y="151795"/>
                    <a:pt x="76438" y="151795"/>
                  </a:cubicBezTo>
                  <a:close/>
                </a:path>
              </a:pathLst>
            </a:custGeom>
            <a:solidFill>
              <a:schemeClr val="bg1"/>
            </a:solidFill>
            <a:ln w="3604" cap="flat">
              <a:noFill/>
              <a:prstDash val="solid"/>
              <a:miter/>
            </a:ln>
          </p:spPr>
          <p:txBody>
            <a:bodyPr rtlCol="0" anchor="ctr"/>
            <a:lstStyle/>
            <a:p>
              <a:endParaRPr lang="en-US"/>
            </a:p>
          </p:txBody>
        </p:sp>
        <p:sp>
          <p:nvSpPr>
            <p:cNvPr id="41" name="Rectangle 40">
              <a:extLst>
                <a:ext uri="{FF2B5EF4-FFF2-40B4-BE49-F238E27FC236}">
                  <a16:creationId xmlns:a16="http://schemas.microsoft.com/office/drawing/2014/main" id="{B501FF96-BA63-4BDA-BBCB-B3C8A3E5D1C3}"/>
                </a:ext>
              </a:extLst>
            </p:cNvPr>
            <p:cNvSpPr/>
            <p:nvPr/>
          </p:nvSpPr>
          <p:spPr>
            <a:xfrm>
              <a:off x="7362296" y="3940926"/>
              <a:ext cx="881926" cy="169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C7764A2-A161-418E-B171-845B7AE538BD}"/>
                </a:ext>
              </a:extLst>
            </p:cNvPr>
            <p:cNvSpPr/>
            <p:nvPr/>
          </p:nvSpPr>
          <p:spPr>
            <a:xfrm>
              <a:off x="7358201" y="3940258"/>
              <a:ext cx="886260" cy="1703096"/>
            </a:xfrm>
            <a:custGeom>
              <a:avLst/>
              <a:gdLst>
                <a:gd name="connsiteX0" fmla="*/ 696642 w 884543"/>
                <a:gd name="connsiteY0" fmla="*/ 9158 h 1702577"/>
                <a:gd name="connsiteX1" fmla="*/ 835817 w 884543"/>
                <a:gd name="connsiteY1" fmla="*/ 10240 h 1702577"/>
                <a:gd name="connsiteX2" fmla="*/ 876200 w 884543"/>
                <a:gd name="connsiteY2" fmla="*/ 10600 h 1702577"/>
                <a:gd name="connsiteX3" fmla="*/ 884493 w 884543"/>
                <a:gd name="connsiteY3" fmla="*/ 19614 h 1702577"/>
                <a:gd name="connsiteX4" fmla="*/ 883771 w 884543"/>
                <a:gd name="connsiteY4" fmla="*/ 131027 h 1702577"/>
                <a:gd name="connsiteX5" fmla="*/ 883050 w 884543"/>
                <a:gd name="connsiteY5" fmla="*/ 134993 h 1702577"/>
                <a:gd name="connsiteX6" fmla="*/ 865023 w 884543"/>
                <a:gd name="connsiteY6" fmla="*/ 152300 h 1702577"/>
                <a:gd name="connsiteX7" fmla="*/ 833293 w 884543"/>
                <a:gd name="connsiteY7" fmla="*/ 152300 h 1702577"/>
                <a:gd name="connsiteX8" fmla="*/ 815986 w 884543"/>
                <a:gd name="connsiteY8" fmla="*/ 168885 h 1702577"/>
                <a:gd name="connsiteX9" fmla="*/ 805891 w 884543"/>
                <a:gd name="connsiteY9" fmla="*/ 336185 h 1702577"/>
                <a:gd name="connsiteX10" fmla="*/ 802646 w 884543"/>
                <a:gd name="connsiteY10" fmla="*/ 527641 h 1702577"/>
                <a:gd name="connsiteX11" fmla="*/ 807694 w 884543"/>
                <a:gd name="connsiteY11" fmla="*/ 665735 h 1702577"/>
                <a:gd name="connsiteX12" fmla="*/ 814544 w 884543"/>
                <a:gd name="connsiteY12" fmla="*/ 777148 h 1702577"/>
                <a:gd name="connsiteX13" fmla="*/ 823558 w 884543"/>
                <a:gd name="connsiteY13" fmla="*/ 905146 h 1702577"/>
                <a:gd name="connsiteX14" fmla="*/ 830409 w 884543"/>
                <a:gd name="connsiteY14" fmla="*/ 1013313 h 1702577"/>
                <a:gd name="connsiteX15" fmla="*/ 835817 w 884543"/>
                <a:gd name="connsiteY15" fmla="*/ 1205491 h 1702577"/>
                <a:gd name="connsiteX16" fmla="*/ 802285 w 884543"/>
                <a:gd name="connsiteY16" fmla="*/ 1459324 h 1702577"/>
                <a:gd name="connsiteX17" fmla="*/ 715751 w 884543"/>
                <a:gd name="connsiteY17" fmla="*/ 1647897 h 1702577"/>
                <a:gd name="connsiteX18" fmla="*/ 687267 w 884543"/>
                <a:gd name="connsiteY18" fmla="*/ 1690442 h 1702577"/>
                <a:gd name="connsiteX19" fmla="*/ 673205 w 884543"/>
                <a:gd name="connsiteY19" fmla="*/ 1701980 h 1702577"/>
                <a:gd name="connsiteX20" fmla="*/ 591719 w 884543"/>
                <a:gd name="connsiteY20" fmla="*/ 1702341 h 1702577"/>
                <a:gd name="connsiteX21" fmla="*/ 637149 w 884543"/>
                <a:gd name="connsiteY21" fmla="*/ 1637801 h 1702577"/>
                <a:gd name="connsiteX22" fmla="*/ 750004 w 884543"/>
                <a:gd name="connsiteY22" fmla="*/ 1368824 h 1702577"/>
                <a:gd name="connsiteX23" fmla="*/ 763705 w 884543"/>
                <a:gd name="connsiteY23" fmla="*/ 1199722 h 1702577"/>
                <a:gd name="connsiteX24" fmla="*/ 751807 w 884543"/>
                <a:gd name="connsiteY24" fmla="*/ 908751 h 1702577"/>
                <a:gd name="connsiteX25" fmla="*/ 731976 w 884543"/>
                <a:gd name="connsiteY25" fmla="*/ 407936 h 1702577"/>
                <a:gd name="connsiteX26" fmla="*/ 744956 w 884543"/>
                <a:gd name="connsiteY26" fmla="*/ 167443 h 1702577"/>
                <a:gd name="connsiteX27" fmla="*/ 727289 w 884543"/>
                <a:gd name="connsiteY27" fmla="*/ 147973 h 1702577"/>
                <a:gd name="connsiteX28" fmla="*/ 709622 w 884543"/>
                <a:gd name="connsiteY28" fmla="*/ 148334 h 1702577"/>
                <a:gd name="connsiteX29" fmla="*/ 697723 w 884543"/>
                <a:gd name="connsiteY29" fmla="*/ 136796 h 1702577"/>
                <a:gd name="connsiteX30" fmla="*/ 697002 w 884543"/>
                <a:gd name="connsiteY30" fmla="*/ 18172 h 1702577"/>
                <a:gd name="connsiteX31" fmla="*/ 696642 w 884543"/>
                <a:gd name="connsiteY31" fmla="*/ 9158 h 1702577"/>
                <a:gd name="connsiteX32" fmla="*/ 17350 w 884543"/>
                <a:gd name="connsiteY32" fmla="*/ 144 h 1702577"/>
                <a:gd name="connsiteX33" fmla="*/ 156527 w 884543"/>
                <a:gd name="connsiteY33" fmla="*/ 1946 h 1702577"/>
                <a:gd name="connsiteX34" fmla="*/ 203760 w 884543"/>
                <a:gd name="connsiteY34" fmla="*/ 3749 h 1702577"/>
                <a:gd name="connsiteX35" fmla="*/ 202318 w 884543"/>
                <a:gd name="connsiteY35" fmla="*/ 85596 h 1702577"/>
                <a:gd name="connsiteX36" fmla="*/ 175997 w 884543"/>
                <a:gd name="connsiteY36" fmla="*/ 191240 h 1702577"/>
                <a:gd name="connsiteX37" fmla="*/ 177439 w 884543"/>
                <a:gd name="connsiteY37" fmla="*/ 205662 h 1702577"/>
                <a:gd name="connsiteX38" fmla="*/ 226475 w 884543"/>
                <a:gd name="connsiteY38" fmla="*/ 314911 h 1702577"/>
                <a:gd name="connsiteX39" fmla="*/ 234768 w 884543"/>
                <a:gd name="connsiteY39" fmla="*/ 439304 h 1702577"/>
                <a:gd name="connsiteX40" fmla="*/ 231162 w 884543"/>
                <a:gd name="connsiteY40" fmla="*/ 475720 h 1702577"/>
                <a:gd name="connsiteX41" fmla="*/ 216740 w 884543"/>
                <a:gd name="connsiteY41" fmla="*/ 508170 h 1702577"/>
                <a:gd name="connsiteX42" fmla="*/ 212053 w 884543"/>
                <a:gd name="connsiteY42" fmla="*/ 515742 h 1702577"/>
                <a:gd name="connsiteX43" fmla="*/ 210507 w 884543"/>
                <a:gd name="connsiteY43" fmla="*/ 516361 h 1702577"/>
                <a:gd name="connsiteX44" fmla="*/ 212052 w 884543"/>
                <a:gd name="connsiteY44" fmla="*/ 516103 h 1702577"/>
                <a:gd name="connsiteX45" fmla="*/ 207004 w 884543"/>
                <a:gd name="connsiteY45" fmla="*/ 548688 h 1702577"/>
                <a:gd name="connsiteX46" fmla="*/ 199806 w 884543"/>
                <a:gd name="connsiteY46" fmla="*/ 580946 h 1702577"/>
                <a:gd name="connsiteX47" fmla="*/ 200019 w 884543"/>
                <a:gd name="connsiteY47" fmla="*/ 592993 h 1702577"/>
                <a:gd name="connsiteX48" fmla="*/ 197270 w 884543"/>
                <a:gd name="connsiteY48" fmla="*/ 605161 h 1702577"/>
                <a:gd name="connsiteX49" fmla="*/ 133811 w 884543"/>
                <a:gd name="connsiteY49" fmla="*/ 890003 h 1702577"/>
                <a:gd name="connsiteX50" fmla="*/ 89102 w 884543"/>
                <a:gd name="connsiteY50" fmla="*/ 1175205 h 1702577"/>
                <a:gd name="connsiteX51" fmla="*/ 99919 w 884543"/>
                <a:gd name="connsiteY51" fmla="*/ 1441658 h 1702577"/>
                <a:gd name="connsiteX52" fmla="*/ 203760 w 884543"/>
                <a:gd name="connsiteY52" fmla="*/ 1684674 h 1702577"/>
                <a:gd name="connsiteX53" fmla="*/ 212052 w 884543"/>
                <a:gd name="connsiteY53" fmla="*/ 1695851 h 1702577"/>
                <a:gd name="connsiteX54" fmla="*/ 198351 w 884543"/>
                <a:gd name="connsiteY54" fmla="*/ 1695851 h 1702577"/>
                <a:gd name="connsiteX55" fmla="*/ 137417 w 884543"/>
                <a:gd name="connsiteY55" fmla="*/ 1695491 h 1702577"/>
                <a:gd name="connsiteX56" fmla="*/ 128042 w 884543"/>
                <a:gd name="connsiteY56" fmla="*/ 1695130 h 1702577"/>
                <a:gd name="connsiteX57" fmla="*/ 93789 w 884543"/>
                <a:gd name="connsiteY57" fmla="*/ 1637441 h 1702577"/>
                <a:gd name="connsiteX58" fmla="*/ 33936 w 884543"/>
                <a:gd name="connsiteY58" fmla="*/ 1449229 h 1702577"/>
                <a:gd name="connsiteX59" fmla="*/ 22758 w 884543"/>
                <a:gd name="connsiteY59" fmla="*/ 1173763 h 1702577"/>
                <a:gd name="connsiteX60" fmla="*/ 80809 w 884543"/>
                <a:gd name="connsiteY60" fmla="*/ 824741 h 1702577"/>
                <a:gd name="connsiteX61" fmla="*/ 135614 w 884543"/>
                <a:gd name="connsiteY61" fmla="*/ 577037 h 1702577"/>
                <a:gd name="connsiteX62" fmla="*/ 136245 w 884543"/>
                <a:gd name="connsiteY62" fmla="*/ 570953 h 1702577"/>
                <a:gd name="connsiteX63" fmla="*/ 140626 w 884543"/>
                <a:gd name="connsiteY63" fmla="*/ 566259 h 1702577"/>
                <a:gd name="connsiteX64" fmla="*/ 139444 w 884543"/>
                <a:gd name="connsiteY64" fmla="*/ 555088 h 1702577"/>
                <a:gd name="connsiteX65" fmla="*/ 141742 w 884543"/>
                <a:gd name="connsiteY65" fmla="*/ 543866 h 1702577"/>
                <a:gd name="connsiteX66" fmla="*/ 146790 w 884543"/>
                <a:gd name="connsiteY66" fmla="*/ 509252 h 1702577"/>
                <a:gd name="connsiteX67" fmla="*/ 146792 w 884543"/>
                <a:gd name="connsiteY67" fmla="*/ 509253 h 1702577"/>
                <a:gd name="connsiteX68" fmla="*/ 146792 w 884543"/>
                <a:gd name="connsiteY68" fmla="*/ 509252 h 1702577"/>
                <a:gd name="connsiteX69" fmla="*/ 137778 w 884543"/>
                <a:gd name="connsiteY69" fmla="*/ 434617 h 1702577"/>
                <a:gd name="connsiteX70" fmla="*/ 110015 w 884543"/>
                <a:gd name="connsiteY70" fmla="*/ 283903 h 1702577"/>
                <a:gd name="connsiteX71" fmla="*/ 96313 w 884543"/>
                <a:gd name="connsiteY71" fmla="*/ 280658 h 1702577"/>
                <a:gd name="connsiteX72" fmla="*/ 9057 w 884543"/>
                <a:gd name="connsiteY72" fmla="*/ 332218 h 1702577"/>
                <a:gd name="connsiteX73" fmla="*/ 43 w 884543"/>
                <a:gd name="connsiteY73" fmla="*/ 326449 h 1702577"/>
                <a:gd name="connsiteX74" fmla="*/ 43 w 884543"/>
                <a:gd name="connsiteY74" fmla="*/ 290033 h 1702577"/>
                <a:gd name="connsiteX75" fmla="*/ 3288 w 884543"/>
                <a:gd name="connsiteY75" fmla="*/ 44492 h 1702577"/>
                <a:gd name="connsiteX76" fmla="*/ 4009 w 884543"/>
                <a:gd name="connsiteY76" fmla="*/ 12763 h 1702577"/>
                <a:gd name="connsiteX77" fmla="*/ 17350 w 884543"/>
                <a:gd name="connsiteY77" fmla="*/ 144 h 1702577"/>
                <a:gd name="connsiteX0" fmla="*/ 696642 w 884543"/>
                <a:gd name="connsiteY0" fmla="*/ 9014 h 1702433"/>
                <a:gd name="connsiteX1" fmla="*/ 835817 w 884543"/>
                <a:gd name="connsiteY1" fmla="*/ 10096 h 1702433"/>
                <a:gd name="connsiteX2" fmla="*/ 876200 w 884543"/>
                <a:gd name="connsiteY2" fmla="*/ 10456 h 1702433"/>
                <a:gd name="connsiteX3" fmla="*/ 884493 w 884543"/>
                <a:gd name="connsiteY3" fmla="*/ 19470 h 1702433"/>
                <a:gd name="connsiteX4" fmla="*/ 883771 w 884543"/>
                <a:gd name="connsiteY4" fmla="*/ 130883 h 1702433"/>
                <a:gd name="connsiteX5" fmla="*/ 883050 w 884543"/>
                <a:gd name="connsiteY5" fmla="*/ 134849 h 1702433"/>
                <a:gd name="connsiteX6" fmla="*/ 865023 w 884543"/>
                <a:gd name="connsiteY6" fmla="*/ 152156 h 1702433"/>
                <a:gd name="connsiteX7" fmla="*/ 833293 w 884543"/>
                <a:gd name="connsiteY7" fmla="*/ 152156 h 1702433"/>
                <a:gd name="connsiteX8" fmla="*/ 815986 w 884543"/>
                <a:gd name="connsiteY8" fmla="*/ 168741 h 1702433"/>
                <a:gd name="connsiteX9" fmla="*/ 805891 w 884543"/>
                <a:gd name="connsiteY9" fmla="*/ 336041 h 1702433"/>
                <a:gd name="connsiteX10" fmla="*/ 802646 w 884543"/>
                <a:gd name="connsiteY10" fmla="*/ 527497 h 1702433"/>
                <a:gd name="connsiteX11" fmla="*/ 807694 w 884543"/>
                <a:gd name="connsiteY11" fmla="*/ 665591 h 1702433"/>
                <a:gd name="connsiteX12" fmla="*/ 814544 w 884543"/>
                <a:gd name="connsiteY12" fmla="*/ 777004 h 1702433"/>
                <a:gd name="connsiteX13" fmla="*/ 823558 w 884543"/>
                <a:gd name="connsiteY13" fmla="*/ 905002 h 1702433"/>
                <a:gd name="connsiteX14" fmla="*/ 830409 w 884543"/>
                <a:gd name="connsiteY14" fmla="*/ 1013169 h 1702433"/>
                <a:gd name="connsiteX15" fmla="*/ 835817 w 884543"/>
                <a:gd name="connsiteY15" fmla="*/ 1205347 h 1702433"/>
                <a:gd name="connsiteX16" fmla="*/ 802285 w 884543"/>
                <a:gd name="connsiteY16" fmla="*/ 1459180 h 1702433"/>
                <a:gd name="connsiteX17" fmla="*/ 715751 w 884543"/>
                <a:gd name="connsiteY17" fmla="*/ 1647753 h 1702433"/>
                <a:gd name="connsiteX18" fmla="*/ 687267 w 884543"/>
                <a:gd name="connsiteY18" fmla="*/ 1690298 h 1702433"/>
                <a:gd name="connsiteX19" fmla="*/ 673205 w 884543"/>
                <a:gd name="connsiteY19" fmla="*/ 1701836 h 1702433"/>
                <a:gd name="connsiteX20" fmla="*/ 591719 w 884543"/>
                <a:gd name="connsiteY20" fmla="*/ 1702197 h 1702433"/>
                <a:gd name="connsiteX21" fmla="*/ 637149 w 884543"/>
                <a:gd name="connsiteY21" fmla="*/ 1637657 h 1702433"/>
                <a:gd name="connsiteX22" fmla="*/ 750004 w 884543"/>
                <a:gd name="connsiteY22" fmla="*/ 1368680 h 1702433"/>
                <a:gd name="connsiteX23" fmla="*/ 763705 w 884543"/>
                <a:gd name="connsiteY23" fmla="*/ 1199578 h 1702433"/>
                <a:gd name="connsiteX24" fmla="*/ 751807 w 884543"/>
                <a:gd name="connsiteY24" fmla="*/ 908607 h 1702433"/>
                <a:gd name="connsiteX25" fmla="*/ 731976 w 884543"/>
                <a:gd name="connsiteY25" fmla="*/ 407792 h 1702433"/>
                <a:gd name="connsiteX26" fmla="*/ 744956 w 884543"/>
                <a:gd name="connsiteY26" fmla="*/ 167299 h 1702433"/>
                <a:gd name="connsiteX27" fmla="*/ 727289 w 884543"/>
                <a:gd name="connsiteY27" fmla="*/ 147829 h 1702433"/>
                <a:gd name="connsiteX28" fmla="*/ 709622 w 884543"/>
                <a:gd name="connsiteY28" fmla="*/ 148190 h 1702433"/>
                <a:gd name="connsiteX29" fmla="*/ 697723 w 884543"/>
                <a:gd name="connsiteY29" fmla="*/ 136652 h 1702433"/>
                <a:gd name="connsiteX30" fmla="*/ 697002 w 884543"/>
                <a:gd name="connsiteY30" fmla="*/ 18028 h 1702433"/>
                <a:gd name="connsiteX31" fmla="*/ 696642 w 884543"/>
                <a:gd name="connsiteY31" fmla="*/ 9014 h 1702433"/>
                <a:gd name="connsiteX32" fmla="*/ 17350 w 884543"/>
                <a:gd name="connsiteY32" fmla="*/ 0 h 1702433"/>
                <a:gd name="connsiteX33" fmla="*/ 156527 w 884543"/>
                <a:gd name="connsiteY33" fmla="*/ 1802 h 1702433"/>
                <a:gd name="connsiteX34" fmla="*/ 203760 w 884543"/>
                <a:gd name="connsiteY34" fmla="*/ 3605 h 1702433"/>
                <a:gd name="connsiteX35" fmla="*/ 202318 w 884543"/>
                <a:gd name="connsiteY35" fmla="*/ 85452 h 1702433"/>
                <a:gd name="connsiteX36" fmla="*/ 175997 w 884543"/>
                <a:gd name="connsiteY36" fmla="*/ 191096 h 1702433"/>
                <a:gd name="connsiteX37" fmla="*/ 177439 w 884543"/>
                <a:gd name="connsiteY37" fmla="*/ 205518 h 1702433"/>
                <a:gd name="connsiteX38" fmla="*/ 226475 w 884543"/>
                <a:gd name="connsiteY38" fmla="*/ 314767 h 1702433"/>
                <a:gd name="connsiteX39" fmla="*/ 234768 w 884543"/>
                <a:gd name="connsiteY39" fmla="*/ 439160 h 1702433"/>
                <a:gd name="connsiteX40" fmla="*/ 231162 w 884543"/>
                <a:gd name="connsiteY40" fmla="*/ 475576 h 1702433"/>
                <a:gd name="connsiteX41" fmla="*/ 216740 w 884543"/>
                <a:gd name="connsiteY41" fmla="*/ 508026 h 1702433"/>
                <a:gd name="connsiteX42" fmla="*/ 212053 w 884543"/>
                <a:gd name="connsiteY42" fmla="*/ 515598 h 1702433"/>
                <a:gd name="connsiteX43" fmla="*/ 210507 w 884543"/>
                <a:gd name="connsiteY43" fmla="*/ 516217 h 1702433"/>
                <a:gd name="connsiteX44" fmla="*/ 212052 w 884543"/>
                <a:gd name="connsiteY44" fmla="*/ 515959 h 1702433"/>
                <a:gd name="connsiteX45" fmla="*/ 207004 w 884543"/>
                <a:gd name="connsiteY45" fmla="*/ 548544 h 1702433"/>
                <a:gd name="connsiteX46" fmla="*/ 199806 w 884543"/>
                <a:gd name="connsiteY46" fmla="*/ 580802 h 1702433"/>
                <a:gd name="connsiteX47" fmla="*/ 200019 w 884543"/>
                <a:gd name="connsiteY47" fmla="*/ 592849 h 1702433"/>
                <a:gd name="connsiteX48" fmla="*/ 197270 w 884543"/>
                <a:gd name="connsiteY48" fmla="*/ 605017 h 1702433"/>
                <a:gd name="connsiteX49" fmla="*/ 133811 w 884543"/>
                <a:gd name="connsiteY49" fmla="*/ 889859 h 1702433"/>
                <a:gd name="connsiteX50" fmla="*/ 89102 w 884543"/>
                <a:gd name="connsiteY50" fmla="*/ 1175061 h 1702433"/>
                <a:gd name="connsiteX51" fmla="*/ 99919 w 884543"/>
                <a:gd name="connsiteY51" fmla="*/ 1441514 h 1702433"/>
                <a:gd name="connsiteX52" fmla="*/ 203760 w 884543"/>
                <a:gd name="connsiteY52" fmla="*/ 1684530 h 1702433"/>
                <a:gd name="connsiteX53" fmla="*/ 212052 w 884543"/>
                <a:gd name="connsiteY53" fmla="*/ 1695707 h 1702433"/>
                <a:gd name="connsiteX54" fmla="*/ 198351 w 884543"/>
                <a:gd name="connsiteY54" fmla="*/ 1695707 h 1702433"/>
                <a:gd name="connsiteX55" fmla="*/ 137417 w 884543"/>
                <a:gd name="connsiteY55" fmla="*/ 1695347 h 1702433"/>
                <a:gd name="connsiteX56" fmla="*/ 128042 w 884543"/>
                <a:gd name="connsiteY56" fmla="*/ 1694986 h 1702433"/>
                <a:gd name="connsiteX57" fmla="*/ 93789 w 884543"/>
                <a:gd name="connsiteY57" fmla="*/ 1637297 h 1702433"/>
                <a:gd name="connsiteX58" fmla="*/ 33936 w 884543"/>
                <a:gd name="connsiteY58" fmla="*/ 1449085 h 1702433"/>
                <a:gd name="connsiteX59" fmla="*/ 22758 w 884543"/>
                <a:gd name="connsiteY59" fmla="*/ 1173619 h 1702433"/>
                <a:gd name="connsiteX60" fmla="*/ 80809 w 884543"/>
                <a:gd name="connsiteY60" fmla="*/ 824597 h 1702433"/>
                <a:gd name="connsiteX61" fmla="*/ 135614 w 884543"/>
                <a:gd name="connsiteY61" fmla="*/ 576893 h 1702433"/>
                <a:gd name="connsiteX62" fmla="*/ 136245 w 884543"/>
                <a:gd name="connsiteY62" fmla="*/ 570809 h 1702433"/>
                <a:gd name="connsiteX63" fmla="*/ 140626 w 884543"/>
                <a:gd name="connsiteY63" fmla="*/ 566115 h 1702433"/>
                <a:gd name="connsiteX64" fmla="*/ 139444 w 884543"/>
                <a:gd name="connsiteY64" fmla="*/ 554944 h 1702433"/>
                <a:gd name="connsiteX65" fmla="*/ 141742 w 884543"/>
                <a:gd name="connsiteY65" fmla="*/ 543722 h 1702433"/>
                <a:gd name="connsiteX66" fmla="*/ 146790 w 884543"/>
                <a:gd name="connsiteY66" fmla="*/ 509108 h 1702433"/>
                <a:gd name="connsiteX67" fmla="*/ 146792 w 884543"/>
                <a:gd name="connsiteY67" fmla="*/ 509109 h 1702433"/>
                <a:gd name="connsiteX68" fmla="*/ 146792 w 884543"/>
                <a:gd name="connsiteY68" fmla="*/ 509108 h 1702433"/>
                <a:gd name="connsiteX69" fmla="*/ 137778 w 884543"/>
                <a:gd name="connsiteY69" fmla="*/ 434473 h 1702433"/>
                <a:gd name="connsiteX70" fmla="*/ 110015 w 884543"/>
                <a:gd name="connsiteY70" fmla="*/ 283759 h 1702433"/>
                <a:gd name="connsiteX71" fmla="*/ 96313 w 884543"/>
                <a:gd name="connsiteY71" fmla="*/ 280514 h 1702433"/>
                <a:gd name="connsiteX72" fmla="*/ 9057 w 884543"/>
                <a:gd name="connsiteY72" fmla="*/ 332074 h 1702433"/>
                <a:gd name="connsiteX73" fmla="*/ 43 w 884543"/>
                <a:gd name="connsiteY73" fmla="*/ 326305 h 1702433"/>
                <a:gd name="connsiteX74" fmla="*/ 43 w 884543"/>
                <a:gd name="connsiteY74" fmla="*/ 289889 h 1702433"/>
                <a:gd name="connsiteX75" fmla="*/ 3288 w 884543"/>
                <a:gd name="connsiteY75" fmla="*/ 44348 h 1702433"/>
                <a:gd name="connsiteX76" fmla="*/ 17350 w 884543"/>
                <a:gd name="connsiteY76" fmla="*/ 0 h 1702433"/>
                <a:gd name="connsiteX0" fmla="*/ 702607 w 890508"/>
                <a:gd name="connsiteY0" fmla="*/ 9014 h 1702433"/>
                <a:gd name="connsiteX1" fmla="*/ 841782 w 890508"/>
                <a:gd name="connsiteY1" fmla="*/ 10096 h 1702433"/>
                <a:gd name="connsiteX2" fmla="*/ 882165 w 890508"/>
                <a:gd name="connsiteY2" fmla="*/ 10456 h 1702433"/>
                <a:gd name="connsiteX3" fmla="*/ 890458 w 890508"/>
                <a:gd name="connsiteY3" fmla="*/ 19470 h 1702433"/>
                <a:gd name="connsiteX4" fmla="*/ 889736 w 890508"/>
                <a:gd name="connsiteY4" fmla="*/ 130883 h 1702433"/>
                <a:gd name="connsiteX5" fmla="*/ 889015 w 890508"/>
                <a:gd name="connsiteY5" fmla="*/ 134849 h 1702433"/>
                <a:gd name="connsiteX6" fmla="*/ 870988 w 890508"/>
                <a:gd name="connsiteY6" fmla="*/ 152156 h 1702433"/>
                <a:gd name="connsiteX7" fmla="*/ 839258 w 890508"/>
                <a:gd name="connsiteY7" fmla="*/ 152156 h 1702433"/>
                <a:gd name="connsiteX8" fmla="*/ 821951 w 890508"/>
                <a:gd name="connsiteY8" fmla="*/ 168741 h 1702433"/>
                <a:gd name="connsiteX9" fmla="*/ 811856 w 890508"/>
                <a:gd name="connsiteY9" fmla="*/ 336041 h 1702433"/>
                <a:gd name="connsiteX10" fmla="*/ 808611 w 890508"/>
                <a:gd name="connsiteY10" fmla="*/ 527497 h 1702433"/>
                <a:gd name="connsiteX11" fmla="*/ 813659 w 890508"/>
                <a:gd name="connsiteY11" fmla="*/ 665591 h 1702433"/>
                <a:gd name="connsiteX12" fmla="*/ 820509 w 890508"/>
                <a:gd name="connsiteY12" fmla="*/ 777004 h 1702433"/>
                <a:gd name="connsiteX13" fmla="*/ 829523 w 890508"/>
                <a:gd name="connsiteY13" fmla="*/ 905002 h 1702433"/>
                <a:gd name="connsiteX14" fmla="*/ 836374 w 890508"/>
                <a:gd name="connsiteY14" fmla="*/ 1013169 h 1702433"/>
                <a:gd name="connsiteX15" fmla="*/ 841782 w 890508"/>
                <a:gd name="connsiteY15" fmla="*/ 1205347 h 1702433"/>
                <a:gd name="connsiteX16" fmla="*/ 808250 w 890508"/>
                <a:gd name="connsiteY16" fmla="*/ 1459180 h 1702433"/>
                <a:gd name="connsiteX17" fmla="*/ 721716 w 890508"/>
                <a:gd name="connsiteY17" fmla="*/ 1647753 h 1702433"/>
                <a:gd name="connsiteX18" fmla="*/ 693232 w 890508"/>
                <a:gd name="connsiteY18" fmla="*/ 1690298 h 1702433"/>
                <a:gd name="connsiteX19" fmla="*/ 679170 w 890508"/>
                <a:gd name="connsiteY19" fmla="*/ 1701836 h 1702433"/>
                <a:gd name="connsiteX20" fmla="*/ 597684 w 890508"/>
                <a:gd name="connsiteY20" fmla="*/ 1702197 h 1702433"/>
                <a:gd name="connsiteX21" fmla="*/ 643114 w 890508"/>
                <a:gd name="connsiteY21" fmla="*/ 1637657 h 1702433"/>
                <a:gd name="connsiteX22" fmla="*/ 755969 w 890508"/>
                <a:gd name="connsiteY22" fmla="*/ 1368680 h 1702433"/>
                <a:gd name="connsiteX23" fmla="*/ 769670 w 890508"/>
                <a:gd name="connsiteY23" fmla="*/ 1199578 h 1702433"/>
                <a:gd name="connsiteX24" fmla="*/ 757772 w 890508"/>
                <a:gd name="connsiteY24" fmla="*/ 908607 h 1702433"/>
                <a:gd name="connsiteX25" fmla="*/ 737941 w 890508"/>
                <a:gd name="connsiteY25" fmla="*/ 407792 h 1702433"/>
                <a:gd name="connsiteX26" fmla="*/ 750921 w 890508"/>
                <a:gd name="connsiteY26" fmla="*/ 167299 h 1702433"/>
                <a:gd name="connsiteX27" fmla="*/ 733254 w 890508"/>
                <a:gd name="connsiteY27" fmla="*/ 147829 h 1702433"/>
                <a:gd name="connsiteX28" fmla="*/ 715587 w 890508"/>
                <a:gd name="connsiteY28" fmla="*/ 148190 h 1702433"/>
                <a:gd name="connsiteX29" fmla="*/ 703688 w 890508"/>
                <a:gd name="connsiteY29" fmla="*/ 136652 h 1702433"/>
                <a:gd name="connsiteX30" fmla="*/ 702967 w 890508"/>
                <a:gd name="connsiteY30" fmla="*/ 18028 h 1702433"/>
                <a:gd name="connsiteX31" fmla="*/ 702607 w 890508"/>
                <a:gd name="connsiteY31" fmla="*/ 9014 h 1702433"/>
                <a:gd name="connsiteX32" fmla="*/ 11220 w 890508"/>
                <a:gd name="connsiteY32" fmla="*/ 0 h 1702433"/>
                <a:gd name="connsiteX33" fmla="*/ 162492 w 890508"/>
                <a:gd name="connsiteY33" fmla="*/ 1802 h 1702433"/>
                <a:gd name="connsiteX34" fmla="*/ 209725 w 890508"/>
                <a:gd name="connsiteY34" fmla="*/ 3605 h 1702433"/>
                <a:gd name="connsiteX35" fmla="*/ 208283 w 890508"/>
                <a:gd name="connsiteY35" fmla="*/ 85452 h 1702433"/>
                <a:gd name="connsiteX36" fmla="*/ 181962 w 890508"/>
                <a:gd name="connsiteY36" fmla="*/ 191096 h 1702433"/>
                <a:gd name="connsiteX37" fmla="*/ 183404 w 890508"/>
                <a:gd name="connsiteY37" fmla="*/ 205518 h 1702433"/>
                <a:gd name="connsiteX38" fmla="*/ 232440 w 890508"/>
                <a:gd name="connsiteY38" fmla="*/ 314767 h 1702433"/>
                <a:gd name="connsiteX39" fmla="*/ 240733 w 890508"/>
                <a:gd name="connsiteY39" fmla="*/ 439160 h 1702433"/>
                <a:gd name="connsiteX40" fmla="*/ 237127 w 890508"/>
                <a:gd name="connsiteY40" fmla="*/ 475576 h 1702433"/>
                <a:gd name="connsiteX41" fmla="*/ 222705 w 890508"/>
                <a:gd name="connsiteY41" fmla="*/ 508026 h 1702433"/>
                <a:gd name="connsiteX42" fmla="*/ 218018 w 890508"/>
                <a:gd name="connsiteY42" fmla="*/ 515598 h 1702433"/>
                <a:gd name="connsiteX43" fmla="*/ 216472 w 890508"/>
                <a:gd name="connsiteY43" fmla="*/ 516217 h 1702433"/>
                <a:gd name="connsiteX44" fmla="*/ 218017 w 890508"/>
                <a:gd name="connsiteY44" fmla="*/ 515959 h 1702433"/>
                <a:gd name="connsiteX45" fmla="*/ 212969 w 890508"/>
                <a:gd name="connsiteY45" fmla="*/ 548544 h 1702433"/>
                <a:gd name="connsiteX46" fmla="*/ 205771 w 890508"/>
                <a:gd name="connsiteY46" fmla="*/ 580802 h 1702433"/>
                <a:gd name="connsiteX47" fmla="*/ 205984 w 890508"/>
                <a:gd name="connsiteY47" fmla="*/ 592849 h 1702433"/>
                <a:gd name="connsiteX48" fmla="*/ 203235 w 890508"/>
                <a:gd name="connsiteY48" fmla="*/ 605017 h 1702433"/>
                <a:gd name="connsiteX49" fmla="*/ 139776 w 890508"/>
                <a:gd name="connsiteY49" fmla="*/ 889859 h 1702433"/>
                <a:gd name="connsiteX50" fmla="*/ 95067 w 890508"/>
                <a:gd name="connsiteY50" fmla="*/ 1175061 h 1702433"/>
                <a:gd name="connsiteX51" fmla="*/ 105884 w 890508"/>
                <a:gd name="connsiteY51" fmla="*/ 1441514 h 1702433"/>
                <a:gd name="connsiteX52" fmla="*/ 209725 w 890508"/>
                <a:gd name="connsiteY52" fmla="*/ 1684530 h 1702433"/>
                <a:gd name="connsiteX53" fmla="*/ 218017 w 890508"/>
                <a:gd name="connsiteY53" fmla="*/ 1695707 h 1702433"/>
                <a:gd name="connsiteX54" fmla="*/ 204316 w 890508"/>
                <a:gd name="connsiteY54" fmla="*/ 1695707 h 1702433"/>
                <a:gd name="connsiteX55" fmla="*/ 143382 w 890508"/>
                <a:gd name="connsiteY55" fmla="*/ 1695347 h 1702433"/>
                <a:gd name="connsiteX56" fmla="*/ 134007 w 890508"/>
                <a:gd name="connsiteY56" fmla="*/ 1694986 h 1702433"/>
                <a:gd name="connsiteX57" fmla="*/ 99754 w 890508"/>
                <a:gd name="connsiteY57" fmla="*/ 1637297 h 1702433"/>
                <a:gd name="connsiteX58" fmla="*/ 39901 w 890508"/>
                <a:gd name="connsiteY58" fmla="*/ 1449085 h 1702433"/>
                <a:gd name="connsiteX59" fmla="*/ 28723 w 890508"/>
                <a:gd name="connsiteY59" fmla="*/ 1173619 h 1702433"/>
                <a:gd name="connsiteX60" fmla="*/ 86774 w 890508"/>
                <a:gd name="connsiteY60" fmla="*/ 824597 h 1702433"/>
                <a:gd name="connsiteX61" fmla="*/ 141579 w 890508"/>
                <a:gd name="connsiteY61" fmla="*/ 576893 h 1702433"/>
                <a:gd name="connsiteX62" fmla="*/ 142210 w 890508"/>
                <a:gd name="connsiteY62" fmla="*/ 570809 h 1702433"/>
                <a:gd name="connsiteX63" fmla="*/ 146591 w 890508"/>
                <a:gd name="connsiteY63" fmla="*/ 566115 h 1702433"/>
                <a:gd name="connsiteX64" fmla="*/ 145409 w 890508"/>
                <a:gd name="connsiteY64" fmla="*/ 554944 h 1702433"/>
                <a:gd name="connsiteX65" fmla="*/ 147707 w 890508"/>
                <a:gd name="connsiteY65" fmla="*/ 543722 h 1702433"/>
                <a:gd name="connsiteX66" fmla="*/ 152755 w 890508"/>
                <a:gd name="connsiteY66" fmla="*/ 509108 h 1702433"/>
                <a:gd name="connsiteX67" fmla="*/ 152757 w 890508"/>
                <a:gd name="connsiteY67" fmla="*/ 509109 h 1702433"/>
                <a:gd name="connsiteX68" fmla="*/ 152757 w 890508"/>
                <a:gd name="connsiteY68" fmla="*/ 509108 h 1702433"/>
                <a:gd name="connsiteX69" fmla="*/ 143743 w 890508"/>
                <a:gd name="connsiteY69" fmla="*/ 434473 h 1702433"/>
                <a:gd name="connsiteX70" fmla="*/ 115980 w 890508"/>
                <a:gd name="connsiteY70" fmla="*/ 283759 h 1702433"/>
                <a:gd name="connsiteX71" fmla="*/ 102278 w 890508"/>
                <a:gd name="connsiteY71" fmla="*/ 280514 h 1702433"/>
                <a:gd name="connsiteX72" fmla="*/ 15022 w 890508"/>
                <a:gd name="connsiteY72" fmla="*/ 332074 h 1702433"/>
                <a:gd name="connsiteX73" fmla="*/ 6008 w 890508"/>
                <a:gd name="connsiteY73" fmla="*/ 326305 h 1702433"/>
                <a:gd name="connsiteX74" fmla="*/ 6008 w 890508"/>
                <a:gd name="connsiteY74" fmla="*/ 289889 h 1702433"/>
                <a:gd name="connsiteX75" fmla="*/ 9253 w 890508"/>
                <a:gd name="connsiteY75" fmla="*/ 44348 h 1702433"/>
                <a:gd name="connsiteX76" fmla="*/ 11220 w 890508"/>
                <a:gd name="connsiteY76" fmla="*/ 0 h 1702433"/>
                <a:gd name="connsiteX0" fmla="*/ 696643 w 884544"/>
                <a:gd name="connsiteY0" fmla="*/ 9014 h 1702433"/>
                <a:gd name="connsiteX1" fmla="*/ 835818 w 884544"/>
                <a:gd name="connsiteY1" fmla="*/ 10096 h 1702433"/>
                <a:gd name="connsiteX2" fmla="*/ 876201 w 884544"/>
                <a:gd name="connsiteY2" fmla="*/ 10456 h 1702433"/>
                <a:gd name="connsiteX3" fmla="*/ 884494 w 884544"/>
                <a:gd name="connsiteY3" fmla="*/ 19470 h 1702433"/>
                <a:gd name="connsiteX4" fmla="*/ 883772 w 884544"/>
                <a:gd name="connsiteY4" fmla="*/ 130883 h 1702433"/>
                <a:gd name="connsiteX5" fmla="*/ 883051 w 884544"/>
                <a:gd name="connsiteY5" fmla="*/ 134849 h 1702433"/>
                <a:gd name="connsiteX6" fmla="*/ 865024 w 884544"/>
                <a:gd name="connsiteY6" fmla="*/ 152156 h 1702433"/>
                <a:gd name="connsiteX7" fmla="*/ 833294 w 884544"/>
                <a:gd name="connsiteY7" fmla="*/ 152156 h 1702433"/>
                <a:gd name="connsiteX8" fmla="*/ 815987 w 884544"/>
                <a:gd name="connsiteY8" fmla="*/ 168741 h 1702433"/>
                <a:gd name="connsiteX9" fmla="*/ 805892 w 884544"/>
                <a:gd name="connsiteY9" fmla="*/ 336041 h 1702433"/>
                <a:gd name="connsiteX10" fmla="*/ 802647 w 884544"/>
                <a:gd name="connsiteY10" fmla="*/ 527497 h 1702433"/>
                <a:gd name="connsiteX11" fmla="*/ 807695 w 884544"/>
                <a:gd name="connsiteY11" fmla="*/ 665591 h 1702433"/>
                <a:gd name="connsiteX12" fmla="*/ 814545 w 884544"/>
                <a:gd name="connsiteY12" fmla="*/ 777004 h 1702433"/>
                <a:gd name="connsiteX13" fmla="*/ 823559 w 884544"/>
                <a:gd name="connsiteY13" fmla="*/ 905002 h 1702433"/>
                <a:gd name="connsiteX14" fmla="*/ 830410 w 884544"/>
                <a:gd name="connsiteY14" fmla="*/ 1013169 h 1702433"/>
                <a:gd name="connsiteX15" fmla="*/ 835818 w 884544"/>
                <a:gd name="connsiteY15" fmla="*/ 1205347 h 1702433"/>
                <a:gd name="connsiteX16" fmla="*/ 802286 w 884544"/>
                <a:gd name="connsiteY16" fmla="*/ 1459180 h 1702433"/>
                <a:gd name="connsiteX17" fmla="*/ 715752 w 884544"/>
                <a:gd name="connsiteY17" fmla="*/ 1647753 h 1702433"/>
                <a:gd name="connsiteX18" fmla="*/ 687268 w 884544"/>
                <a:gd name="connsiteY18" fmla="*/ 1690298 h 1702433"/>
                <a:gd name="connsiteX19" fmla="*/ 673206 w 884544"/>
                <a:gd name="connsiteY19" fmla="*/ 1701836 h 1702433"/>
                <a:gd name="connsiteX20" fmla="*/ 591720 w 884544"/>
                <a:gd name="connsiteY20" fmla="*/ 1702197 h 1702433"/>
                <a:gd name="connsiteX21" fmla="*/ 637150 w 884544"/>
                <a:gd name="connsiteY21" fmla="*/ 1637657 h 1702433"/>
                <a:gd name="connsiteX22" fmla="*/ 750005 w 884544"/>
                <a:gd name="connsiteY22" fmla="*/ 1368680 h 1702433"/>
                <a:gd name="connsiteX23" fmla="*/ 763706 w 884544"/>
                <a:gd name="connsiteY23" fmla="*/ 1199578 h 1702433"/>
                <a:gd name="connsiteX24" fmla="*/ 751808 w 884544"/>
                <a:gd name="connsiteY24" fmla="*/ 908607 h 1702433"/>
                <a:gd name="connsiteX25" fmla="*/ 731977 w 884544"/>
                <a:gd name="connsiteY25" fmla="*/ 407792 h 1702433"/>
                <a:gd name="connsiteX26" fmla="*/ 744957 w 884544"/>
                <a:gd name="connsiteY26" fmla="*/ 167299 h 1702433"/>
                <a:gd name="connsiteX27" fmla="*/ 727290 w 884544"/>
                <a:gd name="connsiteY27" fmla="*/ 147829 h 1702433"/>
                <a:gd name="connsiteX28" fmla="*/ 709623 w 884544"/>
                <a:gd name="connsiteY28" fmla="*/ 148190 h 1702433"/>
                <a:gd name="connsiteX29" fmla="*/ 697724 w 884544"/>
                <a:gd name="connsiteY29" fmla="*/ 136652 h 1702433"/>
                <a:gd name="connsiteX30" fmla="*/ 697003 w 884544"/>
                <a:gd name="connsiteY30" fmla="*/ 18028 h 1702433"/>
                <a:gd name="connsiteX31" fmla="*/ 696643 w 884544"/>
                <a:gd name="connsiteY31" fmla="*/ 9014 h 1702433"/>
                <a:gd name="connsiteX32" fmla="*/ 5256 w 884544"/>
                <a:gd name="connsiteY32" fmla="*/ 0 h 1702433"/>
                <a:gd name="connsiteX33" fmla="*/ 156528 w 884544"/>
                <a:gd name="connsiteY33" fmla="*/ 1802 h 1702433"/>
                <a:gd name="connsiteX34" fmla="*/ 203761 w 884544"/>
                <a:gd name="connsiteY34" fmla="*/ 3605 h 1702433"/>
                <a:gd name="connsiteX35" fmla="*/ 202319 w 884544"/>
                <a:gd name="connsiteY35" fmla="*/ 85452 h 1702433"/>
                <a:gd name="connsiteX36" fmla="*/ 175998 w 884544"/>
                <a:gd name="connsiteY36" fmla="*/ 191096 h 1702433"/>
                <a:gd name="connsiteX37" fmla="*/ 177440 w 884544"/>
                <a:gd name="connsiteY37" fmla="*/ 205518 h 1702433"/>
                <a:gd name="connsiteX38" fmla="*/ 226476 w 884544"/>
                <a:gd name="connsiteY38" fmla="*/ 314767 h 1702433"/>
                <a:gd name="connsiteX39" fmla="*/ 234769 w 884544"/>
                <a:gd name="connsiteY39" fmla="*/ 439160 h 1702433"/>
                <a:gd name="connsiteX40" fmla="*/ 231163 w 884544"/>
                <a:gd name="connsiteY40" fmla="*/ 475576 h 1702433"/>
                <a:gd name="connsiteX41" fmla="*/ 216741 w 884544"/>
                <a:gd name="connsiteY41" fmla="*/ 508026 h 1702433"/>
                <a:gd name="connsiteX42" fmla="*/ 212054 w 884544"/>
                <a:gd name="connsiteY42" fmla="*/ 515598 h 1702433"/>
                <a:gd name="connsiteX43" fmla="*/ 210508 w 884544"/>
                <a:gd name="connsiteY43" fmla="*/ 516217 h 1702433"/>
                <a:gd name="connsiteX44" fmla="*/ 212053 w 884544"/>
                <a:gd name="connsiteY44" fmla="*/ 515959 h 1702433"/>
                <a:gd name="connsiteX45" fmla="*/ 207005 w 884544"/>
                <a:gd name="connsiteY45" fmla="*/ 548544 h 1702433"/>
                <a:gd name="connsiteX46" fmla="*/ 199807 w 884544"/>
                <a:gd name="connsiteY46" fmla="*/ 580802 h 1702433"/>
                <a:gd name="connsiteX47" fmla="*/ 200020 w 884544"/>
                <a:gd name="connsiteY47" fmla="*/ 592849 h 1702433"/>
                <a:gd name="connsiteX48" fmla="*/ 197271 w 884544"/>
                <a:gd name="connsiteY48" fmla="*/ 605017 h 1702433"/>
                <a:gd name="connsiteX49" fmla="*/ 133812 w 884544"/>
                <a:gd name="connsiteY49" fmla="*/ 889859 h 1702433"/>
                <a:gd name="connsiteX50" fmla="*/ 89103 w 884544"/>
                <a:gd name="connsiteY50" fmla="*/ 1175061 h 1702433"/>
                <a:gd name="connsiteX51" fmla="*/ 99920 w 884544"/>
                <a:gd name="connsiteY51" fmla="*/ 1441514 h 1702433"/>
                <a:gd name="connsiteX52" fmla="*/ 203761 w 884544"/>
                <a:gd name="connsiteY52" fmla="*/ 1684530 h 1702433"/>
                <a:gd name="connsiteX53" fmla="*/ 212053 w 884544"/>
                <a:gd name="connsiteY53" fmla="*/ 1695707 h 1702433"/>
                <a:gd name="connsiteX54" fmla="*/ 198352 w 884544"/>
                <a:gd name="connsiteY54" fmla="*/ 1695707 h 1702433"/>
                <a:gd name="connsiteX55" fmla="*/ 137418 w 884544"/>
                <a:gd name="connsiteY55" fmla="*/ 1695347 h 1702433"/>
                <a:gd name="connsiteX56" fmla="*/ 128043 w 884544"/>
                <a:gd name="connsiteY56" fmla="*/ 1694986 h 1702433"/>
                <a:gd name="connsiteX57" fmla="*/ 93790 w 884544"/>
                <a:gd name="connsiteY57" fmla="*/ 1637297 h 1702433"/>
                <a:gd name="connsiteX58" fmla="*/ 33937 w 884544"/>
                <a:gd name="connsiteY58" fmla="*/ 1449085 h 1702433"/>
                <a:gd name="connsiteX59" fmla="*/ 22759 w 884544"/>
                <a:gd name="connsiteY59" fmla="*/ 1173619 h 1702433"/>
                <a:gd name="connsiteX60" fmla="*/ 80810 w 884544"/>
                <a:gd name="connsiteY60" fmla="*/ 824597 h 1702433"/>
                <a:gd name="connsiteX61" fmla="*/ 135615 w 884544"/>
                <a:gd name="connsiteY61" fmla="*/ 576893 h 1702433"/>
                <a:gd name="connsiteX62" fmla="*/ 136246 w 884544"/>
                <a:gd name="connsiteY62" fmla="*/ 570809 h 1702433"/>
                <a:gd name="connsiteX63" fmla="*/ 140627 w 884544"/>
                <a:gd name="connsiteY63" fmla="*/ 566115 h 1702433"/>
                <a:gd name="connsiteX64" fmla="*/ 139445 w 884544"/>
                <a:gd name="connsiteY64" fmla="*/ 554944 h 1702433"/>
                <a:gd name="connsiteX65" fmla="*/ 141743 w 884544"/>
                <a:gd name="connsiteY65" fmla="*/ 543722 h 1702433"/>
                <a:gd name="connsiteX66" fmla="*/ 146791 w 884544"/>
                <a:gd name="connsiteY66" fmla="*/ 509108 h 1702433"/>
                <a:gd name="connsiteX67" fmla="*/ 146793 w 884544"/>
                <a:gd name="connsiteY67" fmla="*/ 509109 h 1702433"/>
                <a:gd name="connsiteX68" fmla="*/ 146793 w 884544"/>
                <a:gd name="connsiteY68" fmla="*/ 509108 h 1702433"/>
                <a:gd name="connsiteX69" fmla="*/ 137779 w 884544"/>
                <a:gd name="connsiteY69" fmla="*/ 434473 h 1702433"/>
                <a:gd name="connsiteX70" fmla="*/ 110016 w 884544"/>
                <a:gd name="connsiteY70" fmla="*/ 283759 h 1702433"/>
                <a:gd name="connsiteX71" fmla="*/ 96314 w 884544"/>
                <a:gd name="connsiteY71" fmla="*/ 280514 h 1702433"/>
                <a:gd name="connsiteX72" fmla="*/ 9058 w 884544"/>
                <a:gd name="connsiteY72" fmla="*/ 332074 h 1702433"/>
                <a:gd name="connsiteX73" fmla="*/ 44 w 884544"/>
                <a:gd name="connsiteY73" fmla="*/ 326305 h 1702433"/>
                <a:gd name="connsiteX74" fmla="*/ 44 w 884544"/>
                <a:gd name="connsiteY74" fmla="*/ 289889 h 1702433"/>
                <a:gd name="connsiteX75" fmla="*/ 3289 w 884544"/>
                <a:gd name="connsiteY75" fmla="*/ 44348 h 1702433"/>
                <a:gd name="connsiteX76" fmla="*/ 5256 w 884544"/>
                <a:gd name="connsiteY76" fmla="*/ 0 h 1702433"/>
                <a:gd name="connsiteX0" fmla="*/ 704268 w 892169"/>
                <a:gd name="connsiteY0" fmla="*/ 9014 h 1702433"/>
                <a:gd name="connsiteX1" fmla="*/ 843443 w 892169"/>
                <a:gd name="connsiteY1" fmla="*/ 10096 h 1702433"/>
                <a:gd name="connsiteX2" fmla="*/ 883826 w 892169"/>
                <a:gd name="connsiteY2" fmla="*/ 10456 h 1702433"/>
                <a:gd name="connsiteX3" fmla="*/ 892119 w 892169"/>
                <a:gd name="connsiteY3" fmla="*/ 19470 h 1702433"/>
                <a:gd name="connsiteX4" fmla="*/ 891397 w 892169"/>
                <a:gd name="connsiteY4" fmla="*/ 130883 h 1702433"/>
                <a:gd name="connsiteX5" fmla="*/ 890676 w 892169"/>
                <a:gd name="connsiteY5" fmla="*/ 134849 h 1702433"/>
                <a:gd name="connsiteX6" fmla="*/ 872649 w 892169"/>
                <a:gd name="connsiteY6" fmla="*/ 152156 h 1702433"/>
                <a:gd name="connsiteX7" fmla="*/ 840919 w 892169"/>
                <a:gd name="connsiteY7" fmla="*/ 152156 h 1702433"/>
                <a:gd name="connsiteX8" fmla="*/ 823612 w 892169"/>
                <a:gd name="connsiteY8" fmla="*/ 168741 h 1702433"/>
                <a:gd name="connsiteX9" fmla="*/ 813517 w 892169"/>
                <a:gd name="connsiteY9" fmla="*/ 336041 h 1702433"/>
                <a:gd name="connsiteX10" fmla="*/ 810272 w 892169"/>
                <a:gd name="connsiteY10" fmla="*/ 527497 h 1702433"/>
                <a:gd name="connsiteX11" fmla="*/ 815320 w 892169"/>
                <a:gd name="connsiteY11" fmla="*/ 665591 h 1702433"/>
                <a:gd name="connsiteX12" fmla="*/ 822170 w 892169"/>
                <a:gd name="connsiteY12" fmla="*/ 777004 h 1702433"/>
                <a:gd name="connsiteX13" fmla="*/ 831184 w 892169"/>
                <a:gd name="connsiteY13" fmla="*/ 905002 h 1702433"/>
                <a:gd name="connsiteX14" fmla="*/ 838035 w 892169"/>
                <a:gd name="connsiteY14" fmla="*/ 1013169 h 1702433"/>
                <a:gd name="connsiteX15" fmla="*/ 843443 w 892169"/>
                <a:gd name="connsiteY15" fmla="*/ 1205347 h 1702433"/>
                <a:gd name="connsiteX16" fmla="*/ 809911 w 892169"/>
                <a:gd name="connsiteY16" fmla="*/ 1459180 h 1702433"/>
                <a:gd name="connsiteX17" fmla="*/ 723377 w 892169"/>
                <a:gd name="connsiteY17" fmla="*/ 1647753 h 1702433"/>
                <a:gd name="connsiteX18" fmla="*/ 694893 w 892169"/>
                <a:gd name="connsiteY18" fmla="*/ 1690298 h 1702433"/>
                <a:gd name="connsiteX19" fmla="*/ 680831 w 892169"/>
                <a:gd name="connsiteY19" fmla="*/ 1701836 h 1702433"/>
                <a:gd name="connsiteX20" fmla="*/ 599345 w 892169"/>
                <a:gd name="connsiteY20" fmla="*/ 1702197 h 1702433"/>
                <a:gd name="connsiteX21" fmla="*/ 644775 w 892169"/>
                <a:gd name="connsiteY21" fmla="*/ 1637657 h 1702433"/>
                <a:gd name="connsiteX22" fmla="*/ 757630 w 892169"/>
                <a:gd name="connsiteY22" fmla="*/ 1368680 h 1702433"/>
                <a:gd name="connsiteX23" fmla="*/ 771331 w 892169"/>
                <a:gd name="connsiteY23" fmla="*/ 1199578 h 1702433"/>
                <a:gd name="connsiteX24" fmla="*/ 759433 w 892169"/>
                <a:gd name="connsiteY24" fmla="*/ 908607 h 1702433"/>
                <a:gd name="connsiteX25" fmla="*/ 739602 w 892169"/>
                <a:gd name="connsiteY25" fmla="*/ 407792 h 1702433"/>
                <a:gd name="connsiteX26" fmla="*/ 752582 w 892169"/>
                <a:gd name="connsiteY26" fmla="*/ 167299 h 1702433"/>
                <a:gd name="connsiteX27" fmla="*/ 734915 w 892169"/>
                <a:gd name="connsiteY27" fmla="*/ 147829 h 1702433"/>
                <a:gd name="connsiteX28" fmla="*/ 717248 w 892169"/>
                <a:gd name="connsiteY28" fmla="*/ 148190 h 1702433"/>
                <a:gd name="connsiteX29" fmla="*/ 705349 w 892169"/>
                <a:gd name="connsiteY29" fmla="*/ 136652 h 1702433"/>
                <a:gd name="connsiteX30" fmla="*/ 704628 w 892169"/>
                <a:gd name="connsiteY30" fmla="*/ 18028 h 1702433"/>
                <a:gd name="connsiteX31" fmla="*/ 704268 w 892169"/>
                <a:gd name="connsiteY31" fmla="*/ 9014 h 1702433"/>
                <a:gd name="connsiteX32" fmla="*/ 12881 w 892169"/>
                <a:gd name="connsiteY32" fmla="*/ 0 h 1702433"/>
                <a:gd name="connsiteX33" fmla="*/ 164153 w 892169"/>
                <a:gd name="connsiteY33" fmla="*/ 1802 h 1702433"/>
                <a:gd name="connsiteX34" fmla="*/ 211386 w 892169"/>
                <a:gd name="connsiteY34" fmla="*/ 3605 h 1702433"/>
                <a:gd name="connsiteX35" fmla="*/ 209944 w 892169"/>
                <a:gd name="connsiteY35" fmla="*/ 85452 h 1702433"/>
                <a:gd name="connsiteX36" fmla="*/ 183623 w 892169"/>
                <a:gd name="connsiteY36" fmla="*/ 191096 h 1702433"/>
                <a:gd name="connsiteX37" fmla="*/ 185065 w 892169"/>
                <a:gd name="connsiteY37" fmla="*/ 205518 h 1702433"/>
                <a:gd name="connsiteX38" fmla="*/ 234101 w 892169"/>
                <a:gd name="connsiteY38" fmla="*/ 314767 h 1702433"/>
                <a:gd name="connsiteX39" fmla="*/ 242394 w 892169"/>
                <a:gd name="connsiteY39" fmla="*/ 439160 h 1702433"/>
                <a:gd name="connsiteX40" fmla="*/ 238788 w 892169"/>
                <a:gd name="connsiteY40" fmla="*/ 475576 h 1702433"/>
                <a:gd name="connsiteX41" fmla="*/ 224366 w 892169"/>
                <a:gd name="connsiteY41" fmla="*/ 508026 h 1702433"/>
                <a:gd name="connsiteX42" fmla="*/ 219679 w 892169"/>
                <a:gd name="connsiteY42" fmla="*/ 515598 h 1702433"/>
                <a:gd name="connsiteX43" fmla="*/ 218133 w 892169"/>
                <a:gd name="connsiteY43" fmla="*/ 516217 h 1702433"/>
                <a:gd name="connsiteX44" fmla="*/ 219678 w 892169"/>
                <a:gd name="connsiteY44" fmla="*/ 515959 h 1702433"/>
                <a:gd name="connsiteX45" fmla="*/ 214630 w 892169"/>
                <a:gd name="connsiteY45" fmla="*/ 548544 h 1702433"/>
                <a:gd name="connsiteX46" fmla="*/ 207432 w 892169"/>
                <a:gd name="connsiteY46" fmla="*/ 580802 h 1702433"/>
                <a:gd name="connsiteX47" fmla="*/ 207645 w 892169"/>
                <a:gd name="connsiteY47" fmla="*/ 592849 h 1702433"/>
                <a:gd name="connsiteX48" fmla="*/ 204896 w 892169"/>
                <a:gd name="connsiteY48" fmla="*/ 605017 h 1702433"/>
                <a:gd name="connsiteX49" fmla="*/ 141437 w 892169"/>
                <a:gd name="connsiteY49" fmla="*/ 889859 h 1702433"/>
                <a:gd name="connsiteX50" fmla="*/ 96728 w 892169"/>
                <a:gd name="connsiteY50" fmla="*/ 1175061 h 1702433"/>
                <a:gd name="connsiteX51" fmla="*/ 107545 w 892169"/>
                <a:gd name="connsiteY51" fmla="*/ 1441514 h 1702433"/>
                <a:gd name="connsiteX52" fmla="*/ 211386 w 892169"/>
                <a:gd name="connsiteY52" fmla="*/ 1684530 h 1702433"/>
                <a:gd name="connsiteX53" fmla="*/ 219678 w 892169"/>
                <a:gd name="connsiteY53" fmla="*/ 1695707 h 1702433"/>
                <a:gd name="connsiteX54" fmla="*/ 205977 w 892169"/>
                <a:gd name="connsiteY54" fmla="*/ 1695707 h 1702433"/>
                <a:gd name="connsiteX55" fmla="*/ 145043 w 892169"/>
                <a:gd name="connsiteY55" fmla="*/ 1695347 h 1702433"/>
                <a:gd name="connsiteX56" fmla="*/ 135668 w 892169"/>
                <a:gd name="connsiteY56" fmla="*/ 1694986 h 1702433"/>
                <a:gd name="connsiteX57" fmla="*/ 101415 w 892169"/>
                <a:gd name="connsiteY57" fmla="*/ 1637297 h 1702433"/>
                <a:gd name="connsiteX58" fmla="*/ 41562 w 892169"/>
                <a:gd name="connsiteY58" fmla="*/ 1449085 h 1702433"/>
                <a:gd name="connsiteX59" fmla="*/ 30384 w 892169"/>
                <a:gd name="connsiteY59" fmla="*/ 1173619 h 1702433"/>
                <a:gd name="connsiteX60" fmla="*/ 88435 w 892169"/>
                <a:gd name="connsiteY60" fmla="*/ 824597 h 1702433"/>
                <a:gd name="connsiteX61" fmla="*/ 143240 w 892169"/>
                <a:gd name="connsiteY61" fmla="*/ 576893 h 1702433"/>
                <a:gd name="connsiteX62" fmla="*/ 143871 w 892169"/>
                <a:gd name="connsiteY62" fmla="*/ 570809 h 1702433"/>
                <a:gd name="connsiteX63" fmla="*/ 148252 w 892169"/>
                <a:gd name="connsiteY63" fmla="*/ 566115 h 1702433"/>
                <a:gd name="connsiteX64" fmla="*/ 147070 w 892169"/>
                <a:gd name="connsiteY64" fmla="*/ 554944 h 1702433"/>
                <a:gd name="connsiteX65" fmla="*/ 149368 w 892169"/>
                <a:gd name="connsiteY65" fmla="*/ 543722 h 1702433"/>
                <a:gd name="connsiteX66" fmla="*/ 154416 w 892169"/>
                <a:gd name="connsiteY66" fmla="*/ 509108 h 1702433"/>
                <a:gd name="connsiteX67" fmla="*/ 154418 w 892169"/>
                <a:gd name="connsiteY67" fmla="*/ 509109 h 1702433"/>
                <a:gd name="connsiteX68" fmla="*/ 154418 w 892169"/>
                <a:gd name="connsiteY68" fmla="*/ 509108 h 1702433"/>
                <a:gd name="connsiteX69" fmla="*/ 145404 w 892169"/>
                <a:gd name="connsiteY69" fmla="*/ 434473 h 1702433"/>
                <a:gd name="connsiteX70" fmla="*/ 117641 w 892169"/>
                <a:gd name="connsiteY70" fmla="*/ 283759 h 1702433"/>
                <a:gd name="connsiteX71" fmla="*/ 103939 w 892169"/>
                <a:gd name="connsiteY71" fmla="*/ 280514 h 1702433"/>
                <a:gd name="connsiteX72" fmla="*/ 16683 w 892169"/>
                <a:gd name="connsiteY72" fmla="*/ 332074 h 1702433"/>
                <a:gd name="connsiteX73" fmla="*/ 7669 w 892169"/>
                <a:gd name="connsiteY73" fmla="*/ 326305 h 1702433"/>
                <a:gd name="connsiteX74" fmla="*/ 7669 w 892169"/>
                <a:gd name="connsiteY74" fmla="*/ 289889 h 1702433"/>
                <a:gd name="connsiteX75" fmla="*/ 12881 w 892169"/>
                <a:gd name="connsiteY75" fmla="*/ 0 h 1702433"/>
                <a:gd name="connsiteX0" fmla="*/ 696643 w 884544"/>
                <a:gd name="connsiteY0" fmla="*/ 9014 h 1702433"/>
                <a:gd name="connsiteX1" fmla="*/ 835818 w 884544"/>
                <a:gd name="connsiteY1" fmla="*/ 10096 h 1702433"/>
                <a:gd name="connsiteX2" fmla="*/ 876201 w 884544"/>
                <a:gd name="connsiteY2" fmla="*/ 10456 h 1702433"/>
                <a:gd name="connsiteX3" fmla="*/ 884494 w 884544"/>
                <a:gd name="connsiteY3" fmla="*/ 19470 h 1702433"/>
                <a:gd name="connsiteX4" fmla="*/ 883772 w 884544"/>
                <a:gd name="connsiteY4" fmla="*/ 130883 h 1702433"/>
                <a:gd name="connsiteX5" fmla="*/ 883051 w 884544"/>
                <a:gd name="connsiteY5" fmla="*/ 134849 h 1702433"/>
                <a:gd name="connsiteX6" fmla="*/ 865024 w 884544"/>
                <a:gd name="connsiteY6" fmla="*/ 152156 h 1702433"/>
                <a:gd name="connsiteX7" fmla="*/ 833294 w 884544"/>
                <a:gd name="connsiteY7" fmla="*/ 152156 h 1702433"/>
                <a:gd name="connsiteX8" fmla="*/ 815987 w 884544"/>
                <a:gd name="connsiteY8" fmla="*/ 168741 h 1702433"/>
                <a:gd name="connsiteX9" fmla="*/ 805892 w 884544"/>
                <a:gd name="connsiteY9" fmla="*/ 336041 h 1702433"/>
                <a:gd name="connsiteX10" fmla="*/ 802647 w 884544"/>
                <a:gd name="connsiteY10" fmla="*/ 527497 h 1702433"/>
                <a:gd name="connsiteX11" fmla="*/ 807695 w 884544"/>
                <a:gd name="connsiteY11" fmla="*/ 665591 h 1702433"/>
                <a:gd name="connsiteX12" fmla="*/ 814545 w 884544"/>
                <a:gd name="connsiteY12" fmla="*/ 777004 h 1702433"/>
                <a:gd name="connsiteX13" fmla="*/ 823559 w 884544"/>
                <a:gd name="connsiteY13" fmla="*/ 905002 h 1702433"/>
                <a:gd name="connsiteX14" fmla="*/ 830410 w 884544"/>
                <a:gd name="connsiteY14" fmla="*/ 1013169 h 1702433"/>
                <a:gd name="connsiteX15" fmla="*/ 835818 w 884544"/>
                <a:gd name="connsiteY15" fmla="*/ 1205347 h 1702433"/>
                <a:gd name="connsiteX16" fmla="*/ 802286 w 884544"/>
                <a:gd name="connsiteY16" fmla="*/ 1459180 h 1702433"/>
                <a:gd name="connsiteX17" fmla="*/ 715752 w 884544"/>
                <a:gd name="connsiteY17" fmla="*/ 1647753 h 1702433"/>
                <a:gd name="connsiteX18" fmla="*/ 687268 w 884544"/>
                <a:gd name="connsiteY18" fmla="*/ 1690298 h 1702433"/>
                <a:gd name="connsiteX19" fmla="*/ 673206 w 884544"/>
                <a:gd name="connsiteY19" fmla="*/ 1701836 h 1702433"/>
                <a:gd name="connsiteX20" fmla="*/ 591720 w 884544"/>
                <a:gd name="connsiteY20" fmla="*/ 1702197 h 1702433"/>
                <a:gd name="connsiteX21" fmla="*/ 637150 w 884544"/>
                <a:gd name="connsiteY21" fmla="*/ 1637657 h 1702433"/>
                <a:gd name="connsiteX22" fmla="*/ 750005 w 884544"/>
                <a:gd name="connsiteY22" fmla="*/ 1368680 h 1702433"/>
                <a:gd name="connsiteX23" fmla="*/ 763706 w 884544"/>
                <a:gd name="connsiteY23" fmla="*/ 1199578 h 1702433"/>
                <a:gd name="connsiteX24" fmla="*/ 751808 w 884544"/>
                <a:gd name="connsiteY24" fmla="*/ 908607 h 1702433"/>
                <a:gd name="connsiteX25" fmla="*/ 731977 w 884544"/>
                <a:gd name="connsiteY25" fmla="*/ 407792 h 1702433"/>
                <a:gd name="connsiteX26" fmla="*/ 744957 w 884544"/>
                <a:gd name="connsiteY26" fmla="*/ 167299 h 1702433"/>
                <a:gd name="connsiteX27" fmla="*/ 727290 w 884544"/>
                <a:gd name="connsiteY27" fmla="*/ 147829 h 1702433"/>
                <a:gd name="connsiteX28" fmla="*/ 709623 w 884544"/>
                <a:gd name="connsiteY28" fmla="*/ 148190 h 1702433"/>
                <a:gd name="connsiteX29" fmla="*/ 697724 w 884544"/>
                <a:gd name="connsiteY29" fmla="*/ 136652 h 1702433"/>
                <a:gd name="connsiteX30" fmla="*/ 697003 w 884544"/>
                <a:gd name="connsiteY30" fmla="*/ 18028 h 1702433"/>
                <a:gd name="connsiteX31" fmla="*/ 696643 w 884544"/>
                <a:gd name="connsiteY31" fmla="*/ 9014 h 1702433"/>
                <a:gd name="connsiteX32" fmla="*/ 5256 w 884544"/>
                <a:gd name="connsiteY32" fmla="*/ 0 h 1702433"/>
                <a:gd name="connsiteX33" fmla="*/ 156528 w 884544"/>
                <a:gd name="connsiteY33" fmla="*/ 1802 h 1702433"/>
                <a:gd name="connsiteX34" fmla="*/ 203761 w 884544"/>
                <a:gd name="connsiteY34" fmla="*/ 3605 h 1702433"/>
                <a:gd name="connsiteX35" fmla="*/ 202319 w 884544"/>
                <a:gd name="connsiteY35" fmla="*/ 85452 h 1702433"/>
                <a:gd name="connsiteX36" fmla="*/ 175998 w 884544"/>
                <a:gd name="connsiteY36" fmla="*/ 191096 h 1702433"/>
                <a:gd name="connsiteX37" fmla="*/ 177440 w 884544"/>
                <a:gd name="connsiteY37" fmla="*/ 205518 h 1702433"/>
                <a:gd name="connsiteX38" fmla="*/ 226476 w 884544"/>
                <a:gd name="connsiteY38" fmla="*/ 314767 h 1702433"/>
                <a:gd name="connsiteX39" fmla="*/ 234769 w 884544"/>
                <a:gd name="connsiteY39" fmla="*/ 439160 h 1702433"/>
                <a:gd name="connsiteX40" fmla="*/ 231163 w 884544"/>
                <a:gd name="connsiteY40" fmla="*/ 475576 h 1702433"/>
                <a:gd name="connsiteX41" fmla="*/ 216741 w 884544"/>
                <a:gd name="connsiteY41" fmla="*/ 508026 h 1702433"/>
                <a:gd name="connsiteX42" fmla="*/ 212054 w 884544"/>
                <a:gd name="connsiteY42" fmla="*/ 515598 h 1702433"/>
                <a:gd name="connsiteX43" fmla="*/ 210508 w 884544"/>
                <a:gd name="connsiteY43" fmla="*/ 516217 h 1702433"/>
                <a:gd name="connsiteX44" fmla="*/ 212053 w 884544"/>
                <a:gd name="connsiteY44" fmla="*/ 515959 h 1702433"/>
                <a:gd name="connsiteX45" fmla="*/ 207005 w 884544"/>
                <a:gd name="connsiteY45" fmla="*/ 548544 h 1702433"/>
                <a:gd name="connsiteX46" fmla="*/ 199807 w 884544"/>
                <a:gd name="connsiteY46" fmla="*/ 580802 h 1702433"/>
                <a:gd name="connsiteX47" fmla="*/ 200020 w 884544"/>
                <a:gd name="connsiteY47" fmla="*/ 592849 h 1702433"/>
                <a:gd name="connsiteX48" fmla="*/ 197271 w 884544"/>
                <a:gd name="connsiteY48" fmla="*/ 605017 h 1702433"/>
                <a:gd name="connsiteX49" fmla="*/ 133812 w 884544"/>
                <a:gd name="connsiteY49" fmla="*/ 889859 h 1702433"/>
                <a:gd name="connsiteX50" fmla="*/ 89103 w 884544"/>
                <a:gd name="connsiteY50" fmla="*/ 1175061 h 1702433"/>
                <a:gd name="connsiteX51" fmla="*/ 99920 w 884544"/>
                <a:gd name="connsiteY51" fmla="*/ 1441514 h 1702433"/>
                <a:gd name="connsiteX52" fmla="*/ 203761 w 884544"/>
                <a:gd name="connsiteY52" fmla="*/ 1684530 h 1702433"/>
                <a:gd name="connsiteX53" fmla="*/ 212053 w 884544"/>
                <a:gd name="connsiteY53" fmla="*/ 1695707 h 1702433"/>
                <a:gd name="connsiteX54" fmla="*/ 198352 w 884544"/>
                <a:gd name="connsiteY54" fmla="*/ 1695707 h 1702433"/>
                <a:gd name="connsiteX55" fmla="*/ 137418 w 884544"/>
                <a:gd name="connsiteY55" fmla="*/ 1695347 h 1702433"/>
                <a:gd name="connsiteX56" fmla="*/ 128043 w 884544"/>
                <a:gd name="connsiteY56" fmla="*/ 1694986 h 1702433"/>
                <a:gd name="connsiteX57" fmla="*/ 93790 w 884544"/>
                <a:gd name="connsiteY57" fmla="*/ 1637297 h 1702433"/>
                <a:gd name="connsiteX58" fmla="*/ 33937 w 884544"/>
                <a:gd name="connsiteY58" fmla="*/ 1449085 h 1702433"/>
                <a:gd name="connsiteX59" fmla="*/ 22759 w 884544"/>
                <a:gd name="connsiteY59" fmla="*/ 1173619 h 1702433"/>
                <a:gd name="connsiteX60" fmla="*/ 80810 w 884544"/>
                <a:gd name="connsiteY60" fmla="*/ 824597 h 1702433"/>
                <a:gd name="connsiteX61" fmla="*/ 135615 w 884544"/>
                <a:gd name="connsiteY61" fmla="*/ 576893 h 1702433"/>
                <a:gd name="connsiteX62" fmla="*/ 136246 w 884544"/>
                <a:gd name="connsiteY62" fmla="*/ 570809 h 1702433"/>
                <a:gd name="connsiteX63" fmla="*/ 140627 w 884544"/>
                <a:gd name="connsiteY63" fmla="*/ 566115 h 1702433"/>
                <a:gd name="connsiteX64" fmla="*/ 139445 w 884544"/>
                <a:gd name="connsiteY64" fmla="*/ 554944 h 1702433"/>
                <a:gd name="connsiteX65" fmla="*/ 141743 w 884544"/>
                <a:gd name="connsiteY65" fmla="*/ 543722 h 1702433"/>
                <a:gd name="connsiteX66" fmla="*/ 146791 w 884544"/>
                <a:gd name="connsiteY66" fmla="*/ 509108 h 1702433"/>
                <a:gd name="connsiteX67" fmla="*/ 146793 w 884544"/>
                <a:gd name="connsiteY67" fmla="*/ 509109 h 1702433"/>
                <a:gd name="connsiteX68" fmla="*/ 146793 w 884544"/>
                <a:gd name="connsiteY68" fmla="*/ 509108 h 1702433"/>
                <a:gd name="connsiteX69" fmla="*/ 137779 w 884544"/>
                <a:gd name="connsiteY69" fmla="*/ 434473 h 1702433"/>
                <a:gd name="connsiteX70" fmla="*/ 110016 w 884544"/>
                <a:gd name="connsiteY70" fmla="*/ 283759 h 1702433"/>
                <a:gd name="connsiteX71" fmla="*/ 96314 w 884544"/>
                <a:gd name="connsiteY71" fmla="*/ 280514 h 1702433"/>
                <a:gd name="connsiteX72" fmla="*/ 9058 w 884544"/>
                <a:gd name="connsiteY72" fmla="*/ 332074 h 1702433"/>
                <a:gd name="connsiteX73" fmla="*/ 44 w 884544"/>
                <a:gd name="connsiteY73" fmla="*/ 326305 h 1702433"/>
                <a:gd name="connsiteX74" fmla="*/ 44 w 884544"/>
                <a:gd name="connsiteY74" fmla="*/ 289889 h 1702433"/>
                <a:gd name="connsiteX75" fmla="*/ 5256 w 884544"/>
                <a:gd name="connsiteY75" fmla="*/ 0 h 1702433"/>
                <a:gd name="connsiteX0" fmla="*/ 696643 w 884544"/>
                <a:gd name="connsiteY0" fmla="*/ 10980 h 1704399"/>
                <a:gd name="connsiteX1" fmla="*/ 835818 w 884544"/>
                <a:gd name="connsiteY1" fmla="*/ 12062 h 1704399"/>
                <a:gd name="connsiteX2" fmla="*/ 876201 w 884544"/>
                <a:gd name="connsiteY2" fmla="*/ 12422 h 1704399"/>
                <a:gd name="connsiteX3" fmla="*/ 884494 w 884544"/>
                <a:gd name="connsiteY3" fmla="*/ 21436 h 1704399"/>
                <a:gd name="connsiteX4" fmla="*/ 883772 w 884544"/>
                <a:gd name="connsiteY4" fmla="*/ 132849 h 1704399"/>
                <a:gd name="connsiteX5" fmla="*/ 883051 w 884544"/>
                <a:gd name="connsiteY5" fmla="*/ 136815 h 1704399"/>
                <a:gd name="connsiteX6" fmla="*/ 865024 w 884544"/>
                <a:gd name="connsiteY6" fmla="*/ 154122 h 1704399"/>
                <a:gd name="connsiteX7" fmla="*/ 833294 w 884544"/>
                <a:gd name="connsiteY7" fmla="*/ 154122 h 1704399"/>
                <a:gd name="connsiteX8" fmla="*/ 815987 w 884544"/>
                <a:gd name="connsiteY8" fmla="*/ 170707 h 1704399"/>
                <a:gd name="connsiteX9" fmla="*/ 805892 w 884544"/>
                <a:gd name="connsiteY9" fmla="*/ 338007 h 1704399"/>
                <a:gd name="connsiteX10" fmla="*/ 802647 w 884544"/>
                <a:gd name="connsiteY10" fmla="*/ 529463 h 1704399"/>
                <a:gd name="connsiteX11" fmla="*/ 807695 w 884544"/>
                <a:gd name="connsiteY11" fmla="*/ 667557 h 1704399"/>
                <a:gd name="connsiteX12" fmla="*/ 814545 w 884544"/>
                <a:gd name="connsiteY12" fmla="*/ 778970 h 1704399"/>
                <a:gd name="connsiteX13" fmla="*/ 823559 w 884544"/>
                <a:gd name="connsiteY13" fmla="*/ 906968 h 1704399"/>
                <a:gd name="connsiteX14" fmla="*/ 830410 w 884544"/>
                <a:gd name="connsiteY14" fmla="*/ 1015135 h 1704399"/>
                <a:gd name="connsiteX15" fmla="*/ 835818 w 884544"/>
                <a:gd name="connsiteY15" fmla="*/ 1207313 h 1704399"/>
                <a:gd name="connsiteX16" fmla="*/ 802286 w 884544"/>
                <a:gd name="connsiteY16" fmla="*/ 1461146 h 1704399"/>
                <a:gd name="connsiteX17" fmla="*/ 715752 w 884544"/>
                <a:gd name="connsiteY17" fmla="*/ 1649719 h 1704399"/>
                <a:gd name="connsiteX18" fmla="*/ 687268 w 884544"/>
                <a:gd name="connsiteY18" fmla="*/ 1692264 h 1704399"/>
                <a:gd name="connsiteX19" fmla="*/ 673206 w 884544"/>
                <a:gd name="connsiteY19" fmla="*/ 1703802 h 1704399"/>
                <a:gd name="connsiteX20" fmla="*/ 591720 w 884544"/>
                <a:gd name="connsiteY20" fmla="*/ 1704163 h 1704399"/>
                <a:gd name="connsiteX21" fmla="*/ 637150 w 884544"/>
                <a:gd name="connsiteY21" fmla="*/ 1639623 h 1704399"/>
                <a:gd name="connsiteX22" fmla="*/ 750005 w 884544"/>
                <a:gd name="connsiteY22" fmla="*/ 1370646 h 1704399"/>
                <a:gd name="connsiteX23" fmla="*/ 763706 w 884544"/>
                <a:gd name="connsiteY23" fmla="*/ 1201544 h 1704399"/>
                <a:gd name="connsiteX24" fmla="*/ 751808 w 884544"/>
                <a:gd name="connsiteY24" fmla="*/ 910573 h 1704399"/>
                <a:gd name="connsiteX25" fmla="*/ 731977 w 884544"/>
                <a:gd name="connsiteY25" fmla="*/ 409758 h 1704399"/>
                <a:gd name="connsiteX26" fmla="*/ 744957 w 884544"/>
                <a:gd name="connsiteY26" fmla="*/ 169265 h 1704399"/>
                <a:gd name="connsiteX27" fmla="*/ 727290 w 884544"/>
                <a:gd name="connsiteY27" fmla="*/ 149795 h 1704399"/>
                <a:gd name="connsiteX28" fmla="*/ 709623 w 884544"/>
                <a:gd name="connsiteY28" fmla="*/ 150156 h 1704399"/>
                <a:gd name="connsiteX29" fmla="*/ 697724 w 884544"/>
                <a:gd name="connsiteY29" fmla="*/ 138618 h 1704399"/>
                <a:gd name="connsiteX30" fmla="*/ 697003 w 884544"/>
                <a:gd name="connsiteY30" fmla="*/ 19994 h 1704399"/>
                <a:gd name="connsiteX31" fmla="*/ 696643 w 884544"/>
                <a:gd name="connsiteY31" fmla="*/ 10980 h 1704399"/>
                <a:gd name="connsiteX32" fmla="*/ 92342 w 884544"/>
                <a:gd name="connsiteY32" fmla="*/ 55185 h 1704399"/>
                <a:gd name="connsiteX33" fmla="*/ 156528 w 884544"/>
                <a:gd name="connsiteY33" fmla="*/ 3768 h 1704399"/>
                <a:gd name="connsiteX34" fmla="*/ 203761 w 884544"/>
                <a:gd name="connsiteY34" fmla="*/ 5571 h 1704399"/>
                <a:gd name="connsiteX35" fmla="*/ 202319 w 884544"/>
                <a:gd name="connsiteY35" fmla="*/ 87418 h 1704399"/>
                <a:gd name="connsiteX36" fmla="*/ 175998 w 884544"/>
                <a:gd name="connsiteY36" fmla="*/ 193062 h 1704399"/>
                <a:gd name="connsiteX37" fmla="*/ 177440 w 884544"/>
                <a:gd name="connsiteY37" fmla="*/ 207484 h 1704399"/>
                <a:gd name="connsiteX38" fmla="*/ 226476 w 884544"/>
                <a:gd name="connsiteY38" fmla="*/ 316733 h 1704399"/>
                <a:gd name="connsiteX39" fmla="*/ 234769 w 884544"/>
                <a:gd name="connsiteY39" fmla="*/ 441126 h 1704399"/>
                <a:gd name="connsiteX40" fmla="*/ 231163 w 884544"/>
                <a:gd name="connsiteY40" fmla="*/ 477542 h 1704399"/>
                <a:gd name="connsiteX41" fmla="*/ 216741 w 884544"/>
                <a:gd name="connsiteY41" fmla="*/ 509992 h 1704399"/>
                <a:gd name="connsiteX42" fmla="*/ 212054 w 884544"/>
                <a:gd name="connsiteY42" fmla="*/ 517564 h 1704399"/>
                <a:gd name="connsiteX43" fmla="*/ 210508 w 884544"/>
                <a:gd name="connsiteY43" fmla="*/ 518183 h 1704399"/>
                <a:gd name="connsiteX44" fmla="*/ 212053 w 884544"/>
                <a:gd name="connsiteY44" fmla="*/ 517925 h 1704399"/>
                <a:gd name="connsiteX45" fmla="*/ 207005 w 884544"/>
                <a:gd name="connsiteY45" fmla="*/ 550510 h 1704399"/>
                <a:gd name="connsiteX46" fmla="*/ 199807 w 884544"/>
                <a:gd name="connsiteY46" fmla="*/ 582768 h 1704399"/>
                <a:gd name="connsiteX47" fmla="*/ 200020 w 884544"/>
                <a:gd name="connsiteY47" fmla="*/ 594815 h 1704399"/>
                <a:gd name="connsiteX48" fmla="*/ 197271 w 884544"/>
                <a:gd name="connsiteY48" fmla="*/ 606983 h 1704399"/>
                <a:gd name="connsiteX49" fmla="*/ 133812 w 884544"/>
                <a:gd name="connsiteY49" fmla="*/ 891825 h 1704399"/>
                <a:gd name="connsiteX50" fmla="*/ 89103 w 884544"/>
                <a:gd name="connsiteY50" fmla="*/ 1177027 h 1704399"/>
                <a:gd name="connsiteX51" fmla="*/ 99920 w 884544"/>
                <a:gd name="connsiteY51" fmla="*/ 1443480 h 1704399"/>
                <a:gd name="connsiteX52" fmla="*/ 203761 w 884544"/>
                <a:gd name="connsiteY52" fmla="*/ 1686496 h 1704399"/>
                <a:gd name="connsiteX53" fmla="*/ 212053 w 884544"/>
                <a:gd name="connsiteY53" fmla="*/ 1697673 h 1704399"/>
                <a:gd name="connsiteX54" fmla="*/ 198352 w 884544"/>
                <a:gd name="connsiteY54" fmla="*/ 1697673 h 1704399"/>
                <a:gd name="connsiteX55" fmla="*/ 137418 w 884544"/>
                <a:gd name="connsiteY55" fmla="*/ 1697313 h 1704399"/>
                <a:gd name="connsiteX56" fmla="*/ 128043 w 884544"/>
                <a:gd name="connsiteY56" fmla="*/ 1696952 h 1704399"/>
                <a:gd name="connsiteX57" fmla="*/ 93790 w 884544"/>
                <a:gd name="connsiteY57" fmla="*/ 1639263 h 1704399"/>
                <a:gd name="connsiteX58" fmla="*/ 33937 w 884544"/>
                <a:gd name="connsiteY58" fmla="*/ 1451051 h 1704399"/>
                <a:gd name="connsiteX59" fmla="*/ 22759 w 884544"/>
                <a:gd name="connsiteY59" fmla="*/ 1175585 h 1704399"/>
                <a:gd name="connsiteX60" fmla="*/ 80810 w 884544"/>
                <a:gd name="connsiteY60" fmla="*/ 826563 h 1704399"/>
                <a:gd name="connsiteX61" fmla="*/ 135615 w 884544"/>
                <a:gd name="connsiteY61" fmla="*/ 578859 h 1704399"/>
                <a:gd name="connsiteX62" fmla="*/ 136246 w 884544"/>
                <a:gd name="connsiteY62" fmla="*/ 572775 h 1704399"/>
                <a:gd name="connsiteX63" fmla="*/ 140627 w 884544"/>
                <a:gd name="connsiteY63" fmla="*/ 568081 h 1704399"/>
                <a:gd name="connsiteX64" fmla="*/ 139445 w 884544"/>
                <a:gd name="connsiteY64" fmla="*/ 556910 h 1704399"/>
                <a:gd name="connsiteX65" fmla="*/ 141743 w 884544"/>
                <a:gd name="connsiteY65" fmla="*/ 545688 h 1704399"/>
                <a:gd name="connsiteX66" fmla="*/ 146791 w 884544"/>
                <a:gd name="connsiteY66" fmla="*/ 511074 h 1704399"/>
                <a:gd name="connsiteX67" fmla="*/ 146793 w 884544"/>
                <a:gd name="connsiteY67" fmla="*/ 511075 h 1704399"/>
                <a:gd name="connsiteX68" fmla="*/ 146793 w 884544"/>
                <a:gd name="connsiteY68" fmla="*/ 511074 h 1704399"/>
                <a:gd name="connsiteX69" fmla="*/ 137779 w 884544"/>
                <a:gd name="connsiteY69" fmla="*/ 436439 h 1704399"/>
                <a:gd name="connsiteX70" fmla="*/ 110016 w 884544"/>
                <a:gd name="connsiteY70" fmla="*/ 285725 h 1704399"/>
                <a:gd name="connsiteX71" fmla="*/ 96314 w 884544"/>
                <a:gd name="connsiteY71" fmla="*/ 282480 h 1704399"/>
                <a:gd name="connsiteX72" fmla="*/ 9058 w 884544"/>
                <a:gd name="connsiteY72" fmla="*/ 334040 h 1704399"/>
                <a:gd name="connsiteX73" fmla="*/ 44 w 884544"/>
                <a:gd name="connsiteY73" fmla="*/ 328271 h 1704399"/>
                <a:gd name="connsiteX74" fmla="*/ 44 w 884544"/>
                <a:gd name="connsiteY74" fmla="*/ 291855 h 1704399"/>
                <a:gd name="connsiteX75" fmla="*/ 92342 w 884544"/>
                <a:gd name="connsiteY75" fmla="*/ 55185 h 1704399"/>
                <a:gd name="connsiteX0" fmla="*/ 696643 w 884544"/>
                <a:gd name="connsiteY0" fmla="*/ 10914 h 1704333"/>
                <a:gd name="connsiteX1" fmla="*/ 835818 w 884544"/>
                <a:gd name="connsiteY1" fmla="*/ 11996 h 1704333"/>
                <a:gd name="connsiteX2" fmla="*/ 876201 w 884544"/>
                <a:gd name="connsiteY2" fmla="*/ 12356 h 1704333"/>
                <a:gd name="connsiteX3" fmla="*/ 884494 w 884544"/>
                <a:gd name="connsiteY3" fmla="*/ 21370 h 1704333"/>
                <a:gd name="connsiteX4" fmla="*/ 883772 w 884544"/>
                <a:gd name="connsiteY4" fmla="*/ 132783 h 1704333"/>
                <a:gd name="connsiteX5" fmla="*/ 883051 w 884544"/>
                <a:gd name="connsiteY5" fmla="*/ 136749 h 1704333"/>
                <a:gd name="connsiteX6" fmla="*/ 865024 w 884544"/>
                <a:gd name="connsiteY6" fmla="*/ 154056 h 1704333"/>
                <a:gd name="connsiteX7" fmla="*/ 833294 w 884544"/>
                <a:gd name="connsiteY7" fmla="*/ 154056 h 1704333"/>
                <a:gd name="connsiteX8" fmla="*/ 815987 w 884544"/>
                <a:gd name="connsiteY8" fmla="*/ 170641 h 1704333"/>
                <a:gd name="connsiteX9" fmla="*/ 805892 w 884544"/>
                <a:gd name="connsiteY9" fmla="*/ 337941 h 1704333"/>
                <a:gd name="connsiteX10" fmla="*/ 802647 w 884544"/>
                <a:gd name="connsiteY10" fmla="*/ 529397 h 1704333"/>
                <a:gd name="connsiteX11" fmla="*/ 807695 w 884544"/>
                <a:gd name="connsiteY11" fmla="*/ 667491 h 1704333"/>
                <a:gd name="connsiteX12" fmla="*/ 814545 w 884544"/>
                <a:gd name="connsiteY12" fmla="*/ 778904 h 1704333"/>
                <a:gd name="connsiteX13" fmla="*/ 823559 w 884544"/>
                <a:gd name="connsiteY13" fmla="*/ 906902 h 1704333"/>
                <a:gd name="connsiteX14" fmla="*/ 830410 w 884544"/>
                <a:gd name="connsiteY14" fmla="*/ 1015069 h 1704333"/>
                <a:gd name="connsiteX15" fmla="*/ 835818 w 884544"/>
                <a:gd name="connsiteY15" fmla="*/ 1207247 h 1704333"/>
                <a:gd name="connsiteX16" fmla="*/ 802286 w 884544"/>
                <a:gd name="connsiteY16" fmla="*/ 1461080 h 1704333"/>
                <a:gd name="connsiteX17" fmla="*/ 715752 w 884544"/>
                <a:gd name="connsiteY17" fmla="*/ 1649653 h 1704333"/>
                <a:gd name="connsiteX18" fmla="*/ 687268 w 884544"/>
                <a:gd name="connsiteY18" fmla="*/ 1692198 h 1704333"/>
                <a:gd name="connsiteX19" fmla="*/ 673206 w 884544"/>
                <a:gd name="connsiteY19" fmla="*/ 1703736 h 1704333"/>
                <a:gd name="connsiteX20" fmla="*/ 591720 w 884544"/>
                <a:gd name="connsiteY20" fmla="*/ 1704097 h 1704333"/>
                <a:gd name="connsiteX21" fmla="*/ 637150 w 884544"/>
                <a:gd name="connsiteY21" fmla="*/ 1639557 h 1704333"/>
                <a:gd name="connsiteX22" fmla="*/ 750005 w 884544"/>
                <a:gd name="connsiteY22" fmla="*/ 1370580 h 1704333"/>
                <a:gd name="connsiteX23" fmla="*/ 763706 w 884544"/>
                <a:gd name="connsiteY23" fmla="*/ 1201478 h 1704333"/>
                <a:gd name="connsiteX24" fmla="*/ 751808 w 884544"/>
                <a:gd name="connsiteY24" fmla="*/ 910507 h 1704333"/>
                <a:gd name="connsiteX25" fmla="*/ 731977 w 884544"/>
                <a:gd name="connsiteY25" fmla="*/ 409692 h 1704333"/>
                <a:gd name="connsiteX26" fmla="*/ 744957 w 884544"/>
                <a:gd name="connsiteY26" fmla="*/ 169199 h 1704333"/>
                <a:gd name="connsiteX27" fmla="*/ 727290 w 884544"/>
                <a:gd name="connsiteY27" fmla="*/ 149729 h 1704333"/>
                <a:gd name="connsiteX28" fmla="*/ 709623 w 884544"/>
                <a:gd name="connsiteY28" fmla="*/ 150090 h 1704333"/>
                <a:gd name="connsiteX29" fmla="*/ 697724 w 884544"/>
                <a:gd name="connsiteY29" fmla="*/ 138552 h 1704333"/>
                <a:gd name="connsiteX30" fmla="*/ 697003 w 884544"/>
                <a:gd name="connsiteY30" fmla="*/ 19928 h 1704333"/>
                <a:gd name="connsiteX31" fmla="*/ 696643 w 884544"/>
                <a:gd name="connsiteY31" fmla="*/ 10914 h 1704333"/>
                <a:gd name="connsiteX32" fmla="*/ 7675 w 884544"/>
                <a:gd name="connsiteY32" fmla="*/ 9158 h 1704333"/>
                <a:gd name="connsiteX33" fmla="*/ 156528 w 884544"/>
                <a:gd name="connsiteY33" fmla="*/ 3702 h 1704333"/>
                <a:gd name="connsiteX34" fmla="*/ 203761 w 884544"/>
                <a:gd name="connsiteY34" fmla="*/ 5505 h 1704333"/>
                <a:gd name="connsiteX35" fmla="*/ 202319 w 884544"/>
                <a:gd name="connsiteY35" fmla="*/ 87352 h 1704333"/>
                <a:gd name="connsiteX36" fmla="*/ 175998 w 884544"/>
                <a:gd name="connsiteY36" fmla="*/ 192996 h 1704333"/>
                <a:gd name="connsiteX37" fmla="*/ 177440 w 884544"/>
                <a:gd name="connsiteY37" fmla="*/ 207418 h 1704333"/>
                <a:gd name="connsiteX38" fmla="*/ 226476 w 884544"/>
                <a:gd name="connsiteY38" fmla="*/ 316667 h 1704333"/>
                <a:gd name="connsiteX39" fmla="*/ 234769 w 884544"/>
                <a:gd name="connsiteY39" fmla="*/ 441060 h 1704333"/>
                <a:gd name="connsiteX40" fmla="*/ 231163 w 884544"/>
                <a:gd name="connsiteY40" fmla="*/ 477476 h 1704333"/>
                <a:gd name="connsiteX41" fmla="*/ 216741 w 884544"/>
                <a:gd name="connsiteY41" fmla="*/ 509926 h 1704333"/>
                <a:gd name="connsiteX42" fmla="*/ 212054 w 884544"/>
                <a:gd name="connsiteY42" fmla="*/ 517498 h 1704333"/>
                <a:gd name="connsiteX43" fmla="*/ 210508 w 884544"/>
                <a:gd name="connsiteY43" fmla="*/ 518117 h 1704333"/>
                <a:gd name="connsiteX44" fmla="*/ 212053 w 884544"/>
                <a:gd name="connsiteY44" fmla="*/ 517859 h 1704333"/>
                <a:gd name="connsiteX45" fmla="*/ 207005 w 884544"/>
                <a:gd name="connsiteY45" fmla="*/ 550444 h 1704333"/>
                <a:gd name="connsiteX46" fmla="*/ 199807 w 884544"/>
                <a:gd name="connsiteY46" fmla="*/ 582702 h 1704333"/>
                <a:gd name="connsiteX47" fmla="*/ 200020 w 884544"/>
                <a:gd name="connsiteY47" fmla="*/ 594749 h 1704333"/>
                <a:gd name="connsiteX48" fmla="*/ 197271 w 884544"/>
                <a:gd name="connsiteY48" fmla="*/ 606917 h 1704333"/>
                <a:gd name="connsiteX49" fmla="*/ 133812 w 884544"/>
                <a:gd name="connsiteY49" fmla="*/ 891759 h 1704333"/>
                <a:gd name="connsiteX50" fmla="*/ 89103 w 884544"/>
                <a:gd name="connsiteY50" fmla="*/ 1176961 h 1704333"/>
                <a:gd name="connsiteX51" fmla="*/ 99920 w 884544"/>
                <a:gd name="connsiteY51" fmla="*/ 1443414 h 1704333"/>
                <a:gd name="connsiteX52" fmla="*/ 203761 w 884544"/>
                <a:gd name="connsiteY52" fmla="*/ 1686430 h 1704333"/>
                <a:gd name="connsiteX53" fmla="*/ 212053 w 884544"/>
                <a:gd name="connsiteY53" fmla="*/ 1697607 h 1704333"/>
                <a:gd name="connsiteX54" fmla="*/ 198352 w 884544"/>
                <a:gd name="connsiteY54" fmla="*/ 1697607 h 1704333"/>
                <a:gd name="connsiteX55" fmla="*/ 137418 w 884544"/>
                <a:gd name="connsiteY55" fmla="*/ 1697247 h 1704333"/>
                <a:gd name="connsiteX56" fmla="*/ 128043 w 884544"/>
                <a:gd name="connsiteY56" fmla="*/ 1696886 h 1704333"/>
                <a:gd name="connsiteX57" fmla="*/ 93790 w 884544"/>
                <a:gd name="connsiteY57" fmla="*/ 1639197 h 1704333"/>
                <a:gd name="connsiteX58" fmla="*/ 33937 w 884544"/>
                <a:gd name="connsiteY58" fmla="*/ 1450985 h 1704333"/>
                <a:gd name="connsiteX59" fmla="*/ 22759 w 884544"/>
                <a:gd name="connsiteY59" fmla="*/ 1175519 h 1704333"/>
                <a:gd name="connsiteX60" fmla="*/ 80810 w 884544"/>
                <a:gd name="connsiteY60" fmla="*/ 826497 h 1704333"/>
                <a:gd name="connsiteX61" fmla="*/ 135615 w 884544"/>
                <a:gd name="connsiteY61" fmla="*/ 578793 h 1704333"/>
                <a:gd name="connsiteX62" fmla="*/ 136246 w 884544"/>
                <a:gd name="connsiteY62" fmla="*/ 572709 h 1704333"/>
                <a:gd name="connsiteX63" fmla="*/ 140627 w 884544"/>
                <a:gd name="connsiteY63" fmla="*/ 568015 h 1704333"/>
                <a:gd name="connsiteX64" fmla="*/ 139445 w 884544"/>
                <a:gd name="connsiteY64" fmla="*/ 556844 h 1704333"/>
                <a:gd name="connsiteX65" fmla="*/ 141743 w 884544"/>
                <a:gd name="connsiteY65" fmla="*/ 545622 h 1704333"/>
                <a:gd name="connsiteX66" fmla="*/ 146791 w 884544"/>
                <a:gd name="connsiteY66" fmla="*/ 511008 h 1704333"/>
                <a:gd name="connsiteX67" fmla="*/ 146793 w 884544"/>
                <a:gd name="connsiteY67" fmla="*/ 511009 h 1704333"/>
                <a:gd name="connsiteX68" fmla="*/ 146793 w 884544"/>
                <a:gd name="connsiteY68" fmla="*/ 511008 h 1704333"/>
                <a:gd name="connsiteX69" fmla="*/ 137779 w 884544"/>
                <a:gd name="connsiteY69" fmla="*/ 436373 h 1704333"/>
                <a:gd name="connsiteX70" fmla="*/ 110016 w 884544"/>
                <a:gd name="connsiteY70" fmla="*/ 285659 h 1704333"/>
                <a:gd name="connsiteX71" fmla="*/ 96314 w 884544"/>
                <a:gd name="connsiteY71" fmla="*/ 282414 h 1704333"/>
                <a:gd name="connsiteX72" fmla="*/ 9058 w 884544"/>
                <a:gd name="connsiteY72" fmla="*/ 333974 h 1704333"/>
                <a:gd name="connsiteX73" fmla="*/ 44 w 884544"/>
                <a:gd name="connsiteY73" fmla="*/ 328205 h 1704333"/>
                <a:gd name="connsiteX74" fmla="*/ 44 w 884544"/>
                <a:gd name="connsiteY74" fmla="*/ 291789 h 1704333"/>
                <a:gd name="connsiteX75" fmla="*/ 7675 w 884544"/>
                <a:gd name="connsiteY75" fmla="*/ 9158 h 1704333"/>
                <a:gd name="connsiteX0" fmla="*/ 696643 w 884544"/>
                <a:gd name="connsiteY0" fmla="*/ 7578 h 1700997"/>
                <a:gd name="connsiteX1" fmla="*/ 835818 w 884544"/>
                <a:gd name="connsiteY1" fmla="*/ 8660 h 1700997"/>
                <a:gd name="connsiteX2" fmla="*/ 876201 w 884544"/>
                <a:gd name="connsiteY2" fmla="*/ 9020 h 1700997"/>
                <a:gd name="connsiteX3" fmla="*/ 884494 w 884544"/>
                <a:gd name="connsiteY3" fmla="*/ 18034 h 1700997"/>
                <a:gd name="connsiteX4" fmla="*/ 883772 w 884544"/>
                <a:gd name="connsiteY4" fmla="*/ 129447 h 1700997"/>
                <a:gd name="connsiteX5" fmla="*/ 883051 w 884544"/>
                <a:gd name="connsiteY5" fmla="*/ 133413 h 1700997"/>
                <a:gd name="connsiteX6" fmla="*/ 865024 w 884544"/>
                <a:gd name="connsiteY6" fmla="*/ 150720 h 1700997"/>
                <a:gd name="connsiteX7" fmla="*/ 833294 w 884544"/>
                <a:gd name="connsiteY7" fmla="*/ 150720 h 1700997"/>
                <a:gd name="connsiteX8" fmla="*/ 815987 w 884544"/>
                <a:gd name="connsiteY8" fmla="*/ 167305 h 1700997"/>
                <a:gd name="connsiteX9" fmla="*/ 805892 w 884544"/>
                <a:gd name="connsiteY9" fmla="*/ 334605 h 1700997"/>
                <a:gd name="connsiteX10" fmla="*/ 802647 w 884544"/>
                <a:gd name="connsiteY10" fmla="*/ 526061 h 1700997"/>
                <a:gd name="connsiteX11" fmla="*/ 807695 w 884544"/>
                <a:gd name="connsiteY11" fmla="*/ 664155 h 1700997"/>
                <a:gd name="connsiteX12" fmla="*/ 814545 w 884544"/>
                <a:gd name="connsiteY12" fmla="*/ 775568 h 1700997"/>
                <a:gd name="connsiteX13" fmla="*/ 823559 w 884544"/>
                <a:gd name="connsiteY13" fmla="*/ 903566 h 1700997"/>
                <a:gd name="connsiteX14" fmla="*/ 830410 w 884544"/>
                <a:gd name="connsiteY14" fmla="*/ 1011733 h 1700997"/>
                <a:gd name="connsiteX15" fmla="*/ 835818 w 884544"/>
                <a:gd name="connsiteY15" fmla="*/ 1203911 h 1700997"/>
                <a:gd name="connsiteX16" fmla="*/ 802286 w 884544"/>
                <a:gd name="connsiteY16" fmla="*/ 1457744 h 1700997"/>
                <a:gd name="connsiteX17" fmla="*/ 715752 w 884544"/>
                <a:gd name="connsiteY17" fmla="*/ 1646317 h 1700997"/>
                <a:gd name="connsiteX18" fmla="*/ 687268 w 884544"/>
                <a:gd name="connsiteY18" fmla="*/ 1688862 h 1700997"/>
                <a:gd name="connsiteX19" fmla="*/ 673206 w 884544"/>
                <a:gd name="connsiteY19" fmla="*/ 1700400 h 1700997"/>
                <a:gd name="connsiteX20" fmla="*/ 591720 w 884544"/>
                <a:gd name="connsiteY20" fmla="*/ 1700761 h 1700997"/>
                <a:gd name="connsiteX21" fmla="*/ 637150 w 884544"/>
                <a:gd name="connsiteY21" fmla="*/ 1636221 h 1700997"/>
                <a:gd name="connsiteX22" fmla="*/ 750005 w 884544"/>
                <a:gd name="connsiteY22" fmla="*/ 1367244 h 1700997"/>
                <a:gd name="connsiteX23" fmla="*/ 763706 w 884544"/>
                <a:gd name="connsiteY23" fmla="*/ 1198142 h 1700997"/>
                <a:gd name="connsiteX24" fmla="*/ 751808 w 884544"/>
                <a:gd name="connsiteY24" fmla="*/ 907171 h 1700997"/>
                <a:gd name="connsiteX25" fmla="*/ 731977 w 884544"/>
                <a:gd name="connsiteY25" fmla="*/ 406356 h 1700997"/>
                <a:gd name="connsiteX26" fmla="*/ 744957 w 884544"/>
                <a:gd name="connsiteY26" fmla="*/ 165863 h 1700997"/>
                <a:gd name="connsiteX27" fmla="*/ 727290 w 884544"/>
                <a:gd name="connsiteY27" fmla="*/ 146393 h 1700997"/>
                <a:gd name="connsiteX28" fmla="*/ 709623 w 884544"/>
                <a:gd name="connsiteY28" fmla="*/ 146754 h 1700997"/>
                <a:gd name="connsiteX29" fmla="*/ 697724 w 884544"/>
                <a:gd name="connsiteY29" fmla="*/ 135216 h 1700997"/>
                <a:gd name="connsiteX30" fmla="*/ 697003 w 884544"/>
                <a:gd name="connsiteY30" fmla="*/ 16592 h 1700997"/>
                <a:gd name="connsiteX31" fmla="*/ 696643 w 884544"/>
                <a:gd name="connsiteY31" fmla="*/ 7578 h 1700997"/>
                <a:gd name="connsiteX32" fmla="*/ 7675 w 884544"/>
                <a:gd name="connsiteY32" fmla="*/ 5822 h 1700997"/>
                <a:gd name="connsiteX33" fmla="*/ 156528 w 884544"/>
                <a:gd name="connsiteY33" fmla="*/ 366 h 1700997"/>
                <a:gd name="connsiteX34" fmla="*/ 203761 w 884544"/>
                <a:gd name="connsiteY34" fmla="*/ 2169 h 1700997"/>
                <a:gd name="connsiteX35" fmla="*/ 202319 w 884544"/>
                <a:gd name="connsiteY35" fmla="*/ 84016 h 1700997"/>
                <a:gd name="connsiteX36" fmla="*/ 175998 w 884544"/>
                <a:gd name="connsiteY36" fmla="*/ 189660 h 1700997"/>
                <a:gd name="connsiteX37" fmla="*/ 177440 w 884544"/>
                <a:gd name="connsiteY37" fmla="*/ 204082 h 1700997"/>
                <a:gd name="connsiteX38" fmla="*/ 226476 w 884544"/>
                <a:gd name="connsiteY38" fmla="*/ 313331 h 1700997"/>
                <a:gd name="connsiteX39" fmla="*/ 234769 w 884544"/>
                <a:gd name="connsiteY39" fmla="*/ 437724 h 1700997"/>
                <a:gd name="connsiteX40" fmla="*/ 231163 w 884544"/>
                <a:gd name="connsiteY40" fmla="*/ 474140 h 1700997"/>
                <a:gd name="connsiteX41" fmla="*/ 216741 w 884544"/>
                <a:gd name="connsiteY41" fmla="*/ 506590 h 1700997"/>
                <a:gd name="connsiteX42" fmla="*/ 212054 w 884544"/>
                <a:gd name="connsiteY42" fmla="*/ 514162 h 1700997"/>
                <a:gd name="connsiteX43" fmla="*/ 210508 w 884544"/>
                <a:gd name="connsiteY43" fmla="*/ 514781 h 1700997"/>
                <a:gd name="connsiteX44" fmla="*/ 212053 w 884544"/>
                <a:gd name="connsiteY44" fmla="*/ 514523 h 1700997"/>
                <a:gd name="connsiteX45" fmla="*/ 207005 w 884544"/>
                <a:gd name="connsiteY45" fmla="*/ 547108 h 1700997"/>
                <a:gd name="connsiteX46" fmla="*/ 199807 w 884544"/>
                <a:gd name="connsiteY46" fmla="*/ 579366 h 1700997"/>
                <a:gd name="connsiteX47" fmla="*/ 200020 w 884544"/>
                <a:gd name="connsiteY47" fmla="*/ 591413 h 1700997"/>
                <a:gd name="connsiteX48" fmla="*/ 197271 w 884544"/>
                <a:gd name="connsiteY48" fmla="*/ 603581 h 1700997"/>
                <a:gd name="connsiteX49" fmla="*/ 133812 w 884544"/>
                <a:gd name="connsiteY49" fmla="*/ 888423 h 1700997"/>
                <a:gd name="connsiteX50" fmla="*/ 89103 w 884544"/>
                <a:gd name="connsiteY50" fmla="*/ 1173625 h 1700997"/>
                <a:gd name="connsiteX51" fmla="*/ 99920 w 884544"/>
                <a:gd name="connsiteY51" fmla="*/ 1440078 h 1700997"/>
                <a:gd name="connsiteX52" fmla="*/ 203761 w 884544"/>
                <a:gd name="connsiteY52" fmla="*/ 1683094 h 1700997"/>
                <a:gd name="connsiteX53" fmla="*/ 212053 w 884544"/>
                <a:gd name="connsiteY53" fmla="*/ 1694271 h 1700997"/>
                <a:gd name="connsiteX54" fmla="*/ 198352 w 884544"/>
                <a:gd name="connsiteY54" fmla="*/ 1694271 h 1700997"/>
                <a:gd name="connsiteX55" fmla="*/ 137418 w 884544"/>
                <a:gd name="connsiteY55" fmla="*/ 1693911 h 1700997"/>
                <a:gd name="connsiteX56" fmla="*/ 128043 w 884544"/>
                <a:gd name="connsiteY56" fmla="*/ 1693550 h 1700997"/>
                <a:gd name="connsiteX57" fmla="*/ 93790 w 884544"/>
                <a:gd name="connsiteY57" fmla="*/ 1635861 h 1700997"/>
                <a:gd name="connsiteX58" fmla="*/ 33937 w 884544"/>
                <a:gd name="connsiteY58" fmla="*/ 1447649 h 1700997"/>
                <a:gd name="connsiteX59" fmla="*/ 22759 w 884544"/>
                <a:gd name="connsiteY59" fmla="*/ 1172183 h 1700997"/>
                <a:gd name="connsiteX60" fmla="*/ 80810 w 884544"/>
                <a:gd name="connsiteY60" fmla="*/ 823161 h 1700997"/>
                <a:gd name="connsiteX61" fmla="*/ 135615 w 884544"/>
                <a:gd name="connsiteY61" fmla="*/ 575457 h 1700997"/>
                <a:gd name="connsiteX62" fmla="*/ 136246 w 884544"/>
                <a:gd name="connsiteY62" fmla="*/ 569373 h 1700997"/>
                <a:gd name="connsiteX63" fmla="*/ 140627 w 884544"/>
                <a:gd name="connsiteY63" fmla="*/ 564679 h 1700997"/>
                <a:gd name="connsiteX64" fmla="*/ 139445 w 884544"/>
                <a:gd name="connsiteY64" fmla="*/ 553508 h 1700997"/>
                <a:gd name="connsiteX65" fmla="*/ 141743 w 884544"/>
                <a:gd name="connsiteY65" fmla="*/ 542286 h 1700997"/>
                <a:gd name="connsiteX66" fmla="*/ 146791 w 884544"/>
                <a:gd name="connsiteY66" fmla="*/ 507672 h 1700997"/>
                <a:gd name="connsiteX67" fmla="*/ 146793 w 884544"/>
                <a:gd name="connsiteY67" fmla="*/ 507673 h 1700997"/>
                <a:gd name="connsiteX68" fmla="*/ 146793 w 884544"/>
                <a:gd name="connsiteY68" fmla="*/ 507672 h 1700997"/>
                <a:gd name="connsiteX69" fmla="*/ 137779 w 884544"/>
                <a:gd name="connsiteY69" fmla="*/ 433037 h 1700997"/>
                <a:gd name="connsiteX70" fmla="*/ 110016 w 884544"/>
                <a:gd name="connsiteY70" fmla="*/ 282323 h 1700997"/>
                <a:gd name="connsiteX71" fmla="*/ 96314 w 884544"/>
                <a:gd name="connsiteY71" fmla="*/ 279078 h 1700997"/>
                <a:gd name="connsiteX72" fmla="*/ 9058 w 884544"/>
                <a:gd name="connsiteY72" fmla="*/ 330638 h 1700997"/>
                <a:gd name="connsiteX73" fmla="*/ 44 w 884544"/>
                <a:gd name="connsiteY73" fmla="*/ 324869 h 1700997"/>
                <a:gd name="connsiteX74" fmla="*/ 44 w 884544"/>
                <a:gd name="connsiteY74" fmla="*/ 288453 h 1700997"/>
                <a:gd name="connsiteX75" fmla="*/ 7675 w 884544"/>
                <a:gd name="connsiteY75" fmla="*/ 5822 h 1700997"/>
                <a:gd name="connsiteX0" fmla="*/ 696643 w 884544"/>
                <a:gd name="connsiteY0" fmla="*/ 7399 h 1700818"/>
                <a:gd name="connsiteX1" fmla="*/ 835818 w 884544"/>
                <a:gd name="connsiteY1" fmla="*/ 8481 h 1700818"/>
                <a:gd name="connsiteX2" fmla="*/ 876201 w 884544"/>
                <a:gd name="connsiteY2" fmla="*/ 8841 h 1700818"/>
                <a:gd name="connsiteX3" fmla="*/ 884494 w 884544"/>
                <a:gd name="connsiteY3" fmla="*/ 17855 h 1700818"/>
                <a:gd name="connsiteX4" fmla="*/ 883772 w 884544"/>
                <a:gd name="connsiteY4" fmla="*/ 129268 h 1700818"/>
                <a:gd name="connsiteX5" fmla="*/ 883051 w 884544"/>
                <a:gd name="connsiteY5" fmla="*/ 133234 h 1700818"/>
                <a:gd name="connsiteX6" fmla="*/ 865024 w 884544"/>
                <a:gd name="connsiteY6" fmla="*/ 150541 h 1700818"/>
                <a:gd name="connsiteX7" fmla="*/ 833294 w 884544"/>
                <a:gd name="connsiteY7" fmla="*/ 150541 h 1700818"/>
                <a:gd name="connsiteX8" fmla="*/ 815987 w 884544"/>
                <a:gd name="connsiteY8" fmla="*/ 167126 h 1700818"/>
                <a:gd name="connsiteX9" fmla="*/ 805892 w 884544"/>
                <a:gd name="connsiteY9" fmla="*/ 334426 h 1700818"/>
                <a:gd name="connsiteX10" fmla="*/ 802647 w 884544"/>
                <a:gd name="connsiteY10" fmla="*/ 525882 h 1700818"/>
                <a:gd name="connsiteX11" fmla="*/ 807695 w 884544"/>
                <a:gd name="connsiteY11" fmla="*/ 663976 h 1700818"/>
                <a:gd name="connsiteX12" fmla="*/ 814545 w 884544"/>
                <a:gd name="connsiteY12" fmla="*/ 775389 h 1700818"/>
                <a:gd name="connsiteX13" fmla="*/ 823559 w 884544"/>
                <a:gd name="connsiteY13" fmla="*/ 903387 h 1700818"/>
                <a:gd name="connsiteX14" fmla="*/ 830410 w 884544"/>
                <a:gd name="connsiteY14" fmla="*/ 1011554 h 1700818"/>
                <a:gd name="connsiteX15" fmla="*/ 835818 w 884544"/>
                <a:gd name="connsiteY15" fmla="*/ 1203732 h 1700818"/>
                <a:gd name="connsiteX16" fmla="*/ 802286 w 884544"/>
                <a:gd name="connsiteY16" fmla="*/ 1457565 h 1700818"/>
                <a:gd name="connsiteX17" fmla="*/ 715752 w 884544"/>
                <a:gd name="connsiteY17" fmla="*/ 1646138 h 1700818"/>
                <a:gd name="connsiteX18" fmla="*/ 687268 w 884544"/>
                <a:gd name="connsiteY18" fmla="*/ 1688683 h 1700818"/>
                <a:gd name="connsiteX19" fmla="*/ 673206 w 884544"/>
                <a:gd name="connsiteY19" fmla="*/ 1700221 h 1700818"/>
                <a:gd name="connsiteX20" fmla="*/ 591720 w 884544"/>
                <a:gd name="connsiteY20" fmla="*/ 1700582 h 1700818"/>
                <a:gd name="connsiteX21" fmla="*/ 637150 w 884544"/>
                <a:gd name="connsiteY21" fmla="*/ 1636042 h 1700818"/>
                <a:gd name="connsiteX22" fmla="*/ 750005 w 884544"/>
                <a:gd name="connsiteY22" fmla="*/ 1367065 h 1700818"/>
                <a:gd name="connsiteX23" fmla="*/ 763706 w 884544"/>
                <a:gd name="connsiteY23" fmla="*/ 1197963 h 1700818"/>
                <a:gd name="connsiteX24" fmla="*/ 751808 w 884544"/>
                <a:gd name="connsiteY24" fmla="*/ 906992 h 1700818"/>
                <a:gd name="connsiteX25" fmla="*/ 731977 w 884544"/>
                <a:gd name="connsiteY25" fmla="*/ 406177 h 1700818"/>
                <a:gd name="connsiteX26" fmla="*/ 744957 w 884544"/>
                <a:gd name="connsiteY26" fmla="*/ 165684 h 1700818"/>
                <a:gd name="connsiteX27" fmla="*/ 727290 w 884544"/>
                <a:gd name="connsiteY27" fmla="*/ 146214 h 1700818"/>
                <a:gd name="connsiteX28" fmla="*/ 709623 w 884544"/>
                <a:gd name="connsiteY28" fmla="*/ 146575 h 1700818"/>
                <a:gd name="connsiteX29" fmla="*/ 697724 w 884544"/>
                <a:gd name="connsiteY29" fmla="*/ 135037 h 1700818"/>
                <a:gd name="connsiteX30" fmla="*/ 697003 w 884544"/>
                <a:gd name="connsiteY30" fmla="*/ 16413 h 1700818"/>
                <a:gd name="connsiteX31" fmla="*/ 696643 w 884544"/>
                <a:gd name="connsiteY31" fmla="*/ 7399 h 1700818"/>
                <a:gd name="connsiteX32" fmla="*/ 2837 w 884544"/>
                <a:gd name="connsiteY32" fmla="*/ 3224 h 1700818"/>
                <a:gd name="connsiteX33" fmla="*/ 156528 w 884544"/>
                <a:gd name="connsiteY33" fmla="*/ 187 h 1700818"/>
                <a:gd name="connsiteX34" fmla="*/ 203761 w 884544"/>
                <a:gd name="connsiteY34" fmla="*/ 1990 h 1700818"/>
                <a:gd name="connsiteX35" fmla="*/ 202319 w 884544"/>
                <a:gd name="connsiteY35" fmla="*/ 83837 h 1700818"/>
                <a:gd name="connsiteX36" fmla="*/ 175998 w 884544"/>
                <a:gd name="connsiteY36" fmla="*/ 189481 h 1700818"/>
                <a:gd name="connsiteX37" fmla="*/ 177440 w 884544"/>
                <a:gd name="connsiteY37" fmla="*/ 203903 h 1700818"/>
                <a:gd name="connsiteX38" fmla="*/ 226476 w 884544"/>
                <a:gd name="connsiteY38" fmla="*/ 313152 h 1700818"/>
                <a:gd name="connsiteX39" fmla="*/ 234769 w 884544"/>
                <a:gd name="connsiteY39" fmla="*/ 437545 h 1700818"/>
                <a:gd name="connsiteX40" fmla="*/ 231163 w 884544"/>
                <a:gd name="connsiteY40" fmla="*/ 473961 h 1700818"/>
                <a:gd name="connsiteX41" fmla="*/ 216741 w 884544"/>
                <a:gd name="connsiteY41" fmla="*/ 506411 h 1700818"/>
                <a:gd name="connsiteX42" fmla="*/ 212054 w 884544"/>
                <a:gd name="connsiteY42" fmla="*/ 513983 h 1700818"/>
                <a:gd name="connsiteX43" fmla="*/ 210508 w 884544"/>
                <a:gd name="connsiteY43" fmla="*/ 514602 h 1700818"/>
                <a:gd name="connsiteX44" fmla="*/ 212053 w 884544"/>
                <a:gd name="connsiteY44" fmla="*/ 514344 h 1700818"/>
                <a:gd name="connsiteX45" fmla="*/ 207005 w 884544"/>
                <a:gd name="connsiteY45" fmla="*/ 546929 h 1700818"/>
                <a:gd name="connsiteX46" fmla="*/ 199807 w 884544"/>
                <a:gd name="connsiteY46" fmla="*/ 579187 h 1700818"/>
                <a:gd name="connsiteX47" fmla="*/ 200020 w 884544"/>
                <a:gd name="connsiteY47" fmla="*/ 591234 h 1700818"/>
                <a:gd name="connsiteX48" fmla="*/ 197271 w 884544"/>
                <a:gd name="connsiteY48" fmla="*/ 603402 h 1700818"/>
                <a:gd name="connsiteX49" fmla="*/ 133812 w 884544"/>
                <a:gd name="connsiteY49" fmla="*/ 888244 h 1700818"/>
                <a:gd name="connsiteX50" fmla="*/ 89103 w 884544"/>
                <a:gd name="connsiteY50" fmla="*/ 1173446 h 1700818"/>
                <a:gd name="connsiteX51" fmla="*/ 99920 w 884544"/>
                <a:gd name="connsiteY51" fmla="*/ 1439899 h 1700818"/>
                <a:gd name="connsiteX52" fmla="*/ 203761 w 884544"/>
                <a:gd name="connsiteY52" fmla="*/ 1682915 h 1700818"/>
                <a:gd name="connsiteX53" fmla="*/ 212053 w 884544"/>
                <a:gd name="connsiteY53" fmla="*/ 1694092 h 1700818"/>
                <a:gd name="connsiteX54" fmla="*/ 198352 w 884544"/>
                <a:gd name="connsiteY54" fmla="*/ 1694092 h 1700818"/>
                <a:gd name="connsiteX55" fmla="*/ 137418 w 884544"/>
                <a:gd name="connsiteY55" fmla="*/ 1693732 h 1700818"/>
                <a:gd name="connsiteX56" fmla="*/ 128043 w 884544"/>
                <a:gd name="connsiteY56" fmla="*/ 1693371 h 1700818"/>
                <a:gd name="connsiteX57" fmla="*/ 93790 w 884544"/>
                <a:gd name="connsiteY57" fmla="*/ 1635682 h 1700818"/>
                <a:gd name="connsiteX58" fmla="*/ 33937 w 884544"/>
                <a:gd name="connsiteY58" fmla="*/ 1447470 h 1700818"/>
                <a:gd name="connsiteX59" fmla="*/ 22759 w 884544"/>
                <a:gd name="connsiteY59" fmla="*/ 1172004 h 1700818"/>
                <a:gd name="connsiteX60" fmla="*/ 80810 w 884544"/>
                <a:gd name="connsiteY60" fmla="*/ 822982 h 1700818"/>
                <a:gd name="connsiteX61" fmla="*/ 135615 w 884544"/>
                <a:gd name="connsiteY61" fmla="*/ 575278 h 1700818"/>
                <a:gd name="connsiteX62" fmla="*/ 136246 w 884544"/>
                <a:gd name="connsiteY62" fmla="*/ 569194 h 1700818"/>
                <a:gd name="connsiteX63" fmla="*/ 140627 w 884544"/>
                <a:gd name="connsiteY63" fmla="*/ 564500 h 1700818"/>
                <a:gd name="connsiteX64" fmla="*/ 139445 w 884544"/>
                <a:gd name="connsiteY64" fmla="*/ 553329 h 1700818"/>
                <a:gd name="connsiteX65" fmla="*/ 141743 w 884544"/>
                <a:gd name="connsiteY65" fmla="*/ 542107 h 1700818"/>
                <a:gd name="connsiteX66" fmla="*/ 146791 w 884544"/>
                <a:gd name="connsiteY66" fmla="*/ 507493 h 1700818"/>
                <a:gd name="connsiteX67" fmla="*/ 146793 w 884544"/>
                <a:gd name="connsiteY67" fmla="*/ 507494 h 1700818"/>
                <a:gd name="connsiteX68" fmla="*/ 146793 w 884544"/>
                <a:gd name="connsiteY68" fmla="*/ 507493 h 1700818"/>
                <a:gd name="connsiteX69" fmla="*/ 137779 w 884544"/>
                <a:gd name="connsiteY69" fmla="*/ 432858 h 1700818"/>
                <a:gd name="connsiteX70" fmla="*/ 110016 w 884544"/>
                <a:gd name="connsiteY70" fmla="*/ 282144 h 1700818"/>
                <a:gd name="connsiteX71" fmla="*/ 96314 w 884544"/>
                <a:gd name="connsiteY71" fmla="*/ 278899 h 1700818"/>
                <a:gd name="connsiteX72" fmla="*/ 9058 w 884544"/>
                <a:gd name="connsiteY72" fmla="*/ 330459 h 1700818"/>
                <a:gd name="connsiteX73" fmla="*/ 44 w 884544"/>
                <a:gd name="connsiteY73" fmla="*/ 324690 h 1700818"/>
                <a:gd name="connsiteX74" fmla="*/ 44 w 884544"/>
                <a:gd name="connsiteY74" fmla="*/ 288274 h 1700818"/>
                <a:gd name="connsiteX75" fmla="*/ 2837 w 884544"/>
                <a:gd name="connsiteY75" fmla="*/ 3224 h 1700818"/>
                <a:gd name="connsiteX0" fmla="*/ 706429 w 894330"/>
                <a:gd name="connsiteY0" fmla="*/ 28977 h 1722396"/>
                <a:gd name="connsiteX1" fmla="*/ 845604 w 894330"/>
                <a:gd name="connsiteY1" fmla="*/ 30059 h 1722396"/>
                <a:gd name="connsiteX2" fmla="*/ 885987 w 894330"/>
                <a:gd name="connsiteY2" fmla="*/ 30419 h 1722396"/>
                <a:gd name="connsiteX3" fmla="*/ 894280 w 894330"/>
                <a:gd name="connsiteY3" fmla="*/ 39433 h 1722396"/>
                <a:gd name="connsiteX4" fmla="*/ 893558 w 894330"/>
                <a:gd name="connsiteY4" fmla="*/ 150846 h 1722396"/>
                <a:gd name="connsiteX5" fmla="*/ 892837 w 894330"/>
                <a:gd name="connsiteY5" fmla="*/ 154812 h 1722396"/>
                <a:gd name="connsiteX6" fmla="*/ 874810 w 894330"/>
                <a:gd name="connsiteY6" fmla="*/ 172119 h 1722396"/>
                <a:gd name="connsiteX7" fmla="*/ 843080 w 894330"/>
                <a:gd name="connsiteY7" fmla="*/ 172119 h 1722396"/>
                <a:gd name="connsiteX8" fmla="*/ 825773 w 894330"/>
                <a:gd name="connsiteY8" fmla="*/ 188704 h 1722396"/>
                <a:gd name="connsiteX9" fmla="*/ 815678 w 894330"/>
                <a:gd name="connsiteY9" fmla="*/ 356004 h 1722396"/>
                <a:gd name="connsiteX10" fmla="*/ 812433 w 894330"/>
                <a:gd name="connsiteY10" fmla="*/ 547460 h 1722396"/>
                <a:gd name="connsiteX11" fmla="*/ 817481 w 894330"/>
                <a:gd name="connsiteY11" fmla="*/ 685554 h 1722396"/>
                <a:gd name="connsiteX12" fmla="*/ 824331 w 894330"/>
                <a:gd name="connsiteY12" fmla="*/ 796967 h 1722396"/>
                <a:gd name="connsiteX13" fmla="*/ 833345 w 894330"/>
                <a:gd name="connsiteY13" fmla="*/ 924965 h 1722396"/>
                <a:gd name="connsiteX14" fmla="*/ 840196 w 894330"/>
                <a:gd name="connsiteY14" fmla="*/ 1033132 h 1722396"/>
                <a:gd name="connsiteX15" fmla="*/ 845604 w 894330"/>
                <a:gd name="connsiteY15" fmla="*/ 1225310 h 1722396"/>
                <a:gd name="connsiteX16" fmla="*/ 812072 w 894330"/>
                <a:gd name="connsiteY16" fmla="*/ 1479143 h 1722396"/>
                <a:gd name="connsiteX17" fmla="*/ 725538 w 894330"/>
                <a:gd name="connsiteY17" fmla="*/ 1667716 h 1722396"/>
                <a:gd name="connsiteX18" fmla="*/ 697054 w 894330"/>
                <a:gd name="connsiteY18" fmla="*/ 1710261 h 1722396"/>
                <a:gd name="connsiteX19" fmla="*/ 682992 w 894330"/>
                <a:gd name="connsiteY19" fmla="*/ 1721799 h 1722396"/>
                <a:gd name="connsiteX20" fmla="*/ 601506 w 894330"/>
                <a:gd name="connsiteY20" fmla="*/ 1722160 h 1722396"/>
                <a:gd name="connsiteX21" fmla="*/ 646936 w 894330"/>
                <a:gd name="connsiteY21" fmla="*/ 1657620 h 1722396"/>
                <a:gd name="connsiteX22" fmla="*/ 759791 w 894330"/>
                <a:gd name="connsiteY22" fmla="*/ 1388643 h 1722396"/>
                <a:gd name="connsiteX23" fmla="*/ 773492 w 894330"/>
                <a:gd name="connsiteY23" fmla="*/ 1219541 h 1722396"/>
                <a:gd name="connsiteX24" fmla="*/ 761594 w 894330"/>
                <a:gd name="connsiteY24" fmla="*/ 928570 h 1722396"/>
                <a:gd name="connsiteX25" fmla="*/ 741763 w 894330"/>
                <a:gd name="connsiteY25" fmla="*/ 427755 h 1722396"/>
                <a:gd name="connsiteX26" fmla="*/ 754743 w 894330"/>
                <a:gd name="connsiteY26" fmla="*/ 187262 h 1722396"/>
                <a:gd name="connsiteX27" fmla="*/ 737076 w 894330"/>
                <a:gd name="connsiteY27" fmla="*/ 167792 h 1722396"/>
                <a:gd name="connsiteX28" fmla="*/ 719409 w 894330"/>
                <a:gd name="connsiteY28" fmla="*/ 168153 h 1722396"/>
                <a:gd name="connsiteX29" fmla="*/ 707510 w 894330"/>
                <a:gd name="connsiteY29" fmla="*/ 156615 h 1722396"/>
                <a:gd name="connsiteX30" fmla="*/ 706789 w 894330"/>
                <a:gd name="connsiteY30" fmla="*/ 37991 h 1722396"/>
                <a:gd name="connsiteX31" fmla="*/ 706429 w 894330"/>
                <a:gd name="connsiteY31" fmla="*/ 28977 h 1722396"/>
                <a:gd name="connsiteX32" fmla="*/ 12623 w 894330"/>
                <a:gd name="connsiteY32" fmla="*/ 24802 h 1722396"/>
                <a:gd name="connsiteX33" fmla="*/ 166314 w 894330"/>
                <a:gd name="connsiteY33" fmla="*/ 21765 h 1722396"/>
                <a:gd name="connsiteX34" fmla="*/ 213547 w 894330"/>
                <a:gd name="connsiteY34" fmla="*/ 23568 h 1722396"/>
                <a:gd name="connsiteX35" fmla="*/ 212105 w 894330"/>
                <a:gd name="connsiteY35" fmla="*/ 105415 h 1722396"/>
                <a:gd name="connsiteX36" fmla="*/ 185784 w 894330"/>
                <a:gd name="connsiteY36" fmla="*/ 211059 h 1722396"/>
                <a:gd name="connsiteX37" fmla="*/ 187226 w 894330"/>
                <a:gd name="connsiteY37" fmla="*/ 225481 h 1722396"/>
                <a:gd name="connsiteX38" fmla="*/ 236262 w 894330"/>
                <a:gd name="connsiteY38" fmla="*/ 334730 h 1722396"/>
                <a:gd name="connsiteX39" fmla="*/ 244555 w 894330"/>
                <a:gd name="connsiteY39" fmla="*/ 459123 h 1722396"/>
                <a:gd name="connsiteX40" fmla="*/ 240949 w 894330"/>
                <a:gd name="connsiteY40" fmla="*/ 495539 h 1722396"/>
                <a:gd name="connsiteX41" fmla="*/ 226527 w 894330"/>
                <a:gd name="connsiteY41" fmla="*/ 527989 h 1722396"/>
                <a:gd name="connsiteX42" fmla="*/ 221840 w 894330"/>
                <a:gd name="connsiteY42" fmla="*/ 535561 h 1722396"/>
                <a:gd name="connsiteX43" fmla="*/ 220294 w 894330"/>
                <a:gd name="connsiteY43" fmla="*/ 536180 h 1722396"/>
                <a:gd name="connsiteX44" fmla="*/ 221839 w 894330"/>
                <a:gd name="connsiteY44" fmla="*/ 535922 h 1722396"/>
                <a:gd name="connsiteX45" fmla="*/ 216791 w 894330"/>
                <a:gd name="connsiteY45" fmla="*/ 568507 h 1722396"/>
                <a:gd name="connsiteX46" fmla="*/ 209593 w 894330"/>
                <a:gd name="connsiteY46" fmla="*/ 600765 h 1722396"/>
                <a:gd name="connsiteX47" fmla="*/ 209806 w 894330"/>
                <a:gd name="connsiteY47" fmla="*/ 612812 h 1722396"/>
                <a:gd name="connsiteX48" fmla="*/ 207057 w 894330"/>
                <a:gd name="connsiteY48" fmla="*/ 624980 h 1722396"/>
                <a:gd name="connsiteX49" fmla="*/ 143598 w 894330"/>
                <a:gd name="connsiteY49" fmla="*/ 909822 h 1722396"/>
                <a:gd name="connsiteX50" fmla="*/ 98889 w 894330"/>
                <a:gd name="connsiteY50" fmla="*/ 1195024 h 1722396"/>
                <a:gd name="connsiteX51" fmla="*/ 109706 w 894330"/>
                <a:gd name="connsiteY51" fmla="*/ 1461477 h 1722396"/>
                <a:gd name="connsiteX52" fmla="*/ 213547 w 894330"/>
                <a:gd name="connsiteY52" fmla="*/ 1704493 h 1722396"/>
                <a:gd name="connsiteX53" fmla="*/ 221839 w 894330"/>
                <a:gd name="connsiteY53" fmla="*/ 1715670 h 1722396"/>
                <a:gd name="connsiteX54" fmla="*/ 208138 w 894330"/>
                <a:gd name="connsiteY54" fmla="*/ 1715670 h 1722396"/>
                <a:gd name="connsiteX55" fmla="*/ 147204 w 894330"/>
                <a:gd name="connsiteY55" fmla="*/ 1715310 h 1722396"/>
                <a:gd name="connsiteX56" fmla="*/ 137829 w 894330"/>
                <a:gd name="connsiteY56" fmla="*/ 1714949 h 1722396"/>
                <a:gd name="connsiteX57" fmla="*/ 103576 w 894330"/>
                <a:gd name="connsiteY57" fmla="*/ 1657260 h 1722396"/>
                <a:gd name="connsiteX58" fmla="*/ 43723 w 894330"/>
                <a:gd name="connsiteY58" fmla="*/ 1469048 h 1722396"/>
                <a:gd name="connsiteX59" fmla="*/ 32545 w 894330"/>
                <a:gd name="connsiteY59" fmla="*/ 1193582 h 1722396"/>
                <a:gd name="connsiteX60" fmla="*/ 90596 w 894330"/>
                <a:gd name="connsiteY60" fmla="*/ 844560 h 1722396"/>
                <a:gd name="connsiteX61" fmla="*/ 145401 w 894330"/>
                <a:gd name="connsiteY61" fmla="*/ 596856 h 1722396"/>
                <a:gd name="connsiteX62" fmla="*/ 146032 w 894330"/>
                <a:gd name="connsiteY62" fmla="*/ 590772 h 1722396"/>
                <a:gd name="connsiteX63" fmla="*/ 150413 w 894330"/>
                <a:gd name="connsiteY63" fmla="*/ 586078 h 1722396"/>
                <a:gd name="connsiteX64" fmla="*/ 149231 w 894330"/>
                <a:gd name="connsiteY64" fmla="*/ 574907 h 1722396"/>
                <a:gd name="connsiteX65" fmla="*/ 151529 w 894330"/>
                <a:gd name="connsiteY65" fmla="*/ 563685 h 1722396"/>
                <a:gd name="connsiteX66" fmla="*/ 156577 w 894330"/>
                <a:gd name="connsiteY66" fmla="*/ 529071 h 1722396"/>
                <a:gd name="connsiteX67" fmla="*/ 156579 w 894330"/>
                <a:gd name="connsiteY67" fmla="*/ 529072 h 1722396"/>
                <a:gd name="connsiteX68" fmla="*/ 156579 w 894330"/>
                <a:gd name="connsiteY68" fmla="*/ 529071 h 1722396"/>
                <a:gd name="connsiteX69" fmla="*/ 147565 w 894330"/>
                <a:gd name="connsiteY69" fmla="*/ 454436 h 1722396"/>
                <a:gd name="connsiteX70" fmla="*/ 119802 w 894330"/>
                <a:gd name="connsiteY70" fmla="*/ 303722 h 1722396"/>
                <a:gd name="connsiteX71" fmla="*/ 106100 w 894330"/>
                <a:gd name="connsiteY71" fmla="*/ 300477 h 1722396"/>
                <a:gd name="connsiteX72" fmla="*/ 18844 w 894330"/>
                <a:gd name="connsiteY72" fmla="*/ 352037 h 1722396"/>
                <a:gd name="connsiteX73" fmla="*/ 9830 w 894330"/>
                <a:gd name="connsiteY73" fmla="*/ 346268 h 1722396"/>
                <a:gd name="connsiteX74" fmla="*/ 12623 w 894330"/>
                <a:gd name="connsiteY74" fmla="*/ 24802 h 1722396"/>
                <a:gd name="connsiteX0" fmla="*/ 710879 w 898780"/>
                <a:gd name="connsiteY0" fmla="*/ 28977 h 1722396"/>
                <a:gd name="connsiteX1" fmla="*/ 850054 w 898780"/>
                <a:gd name="connsiteY1" fmla="*/ 30059 h 1722396"/>
                <a:gd name="connsiteX2" fmla="*/ 890437 w 898780"/>
                <a:gd name="connsiteY2" fmla="*/ 30419 h 1722396"/>
                <a:gd name="connsiteX3" fmla="*/ 898730 w 898780"/>
                <a:gd name="connsiteY3" fmla="*/ 39433 h 1722396"/>
                <a:gd name="connsiteX4" fmla="*/ 898008 w 898780"/>
                <a:gd name="connsiteY4" fmla="*/ 150846 h 1722396"/>
                <a:gd name="connsiteX5" fmla="*/ 897287 w 898780"/>
                <a:gd name="connsiteY5" fmla="*/ 154812 h 1722396"/>
                <a:gd name="connsiteX6" fmla="*/ 879260 w 898780"/>
                <a:gd name="connsiteY6" fmla="*/ 172119 h 1722396"/>
                <a:gd name="connsiteX7" fmla="*/ 847530 w 898780"/>
                <a:gd name="connsiteY7" fmla="*/ 172119 h 1722396"/>
                <a:gd name="connsiteX8" fmla="*/ 830223 w 898780"/>
                <a:gd name="connsiteY8" fmla="*/ 188704 h 1722396"/>
                <a:gd name="connsiteX9" fmla="*/ 820128 w 898780"/>
                <a:gd name="connsiteY9" fmla="*/ 356004 h 1722396"/>
                <a:gd name="connsiteX10" fmla="*/ 816883 w 898780"/>
                <a:gd name="connsiteY10" fmla="*/ 547460 h 1722396"/>
                <a:gd name="connsiteX11" fmla="*/ 821931 w 898780"/>
                <a:gd name="connsiteY11" fmla="*/ 685554 h 1722396"/>
                <a:gd name="connsiteX12" fmla="*/ 828781 w 898780"/>
                <a:gd name="connsiteY12" fmla="*/ 796967 h 1722396"/>
                <a:gd name="connsiteX13" fmla="*/ 837795 w 898780"/>
                <a:gd name="connsiteY13" fmla="*/ 924965 h 1722396"/>
                <a:gd name="connsiteX14" fmla="*/ 844646 w 898780"/>
                <a:gd name="connsiteY14" fmla="*/ 1033132 h 1722396"/>
                <a:gd name="connsiteX15" fmla="*/ 850054 w 898780"/>
                <a:gd name="connsiteY15" fmla="*/ 1225310 h 1722396"/>
                <a:gd name="connsiteX16" fmla="*/ 816522 w 898780"/>
                <a:gd name="connsiteY16" fmla="*/ 1479143 h 1722396"/>
                <a:gd name="connsiteX17" fmla="*/ 729988 w 898780"/>
                <a:gd name="connsiteY17" fmla="*/ 1667716 h 1722396"/>
                <a:gd name="connsiteX18" fmla="*/ 701504 w 898780"/>
                <a:gd name="connsiteY18" fmla="*/ 1710261 h 1722396"/>
                <a:gd name="connsiteX19" fmla="*/ 687442 w 898780"/>
                <a:gd name="connsiteY19" fmla="*/ 1721799 h 1722396"/>
                <a:gd name="connsiteX20" fmla="*/ 605956 w 898780"/>
                <a:gd name="connsiteY20" fmla="*/ 1722160 h 1722396"/>
                <a:gd name="connsiteX21" fmla="*/ 651386 w 898780"/>
                <a:gd name="connsiteY21" fmla="*/ 1657620 h 1722396"/>
                <a:gd name="connsiteX22" fmla="*/ 764241 w 898780"/>
                <a:gd name="connsiteY22" fmla="*/ 1388643 h 1722396"/>
                <a:gd name="connsiteX23" fmla="*/ 777942 w 898780"/>
                <a:gd name="connsiteY23" fmla="*/ 1219541 h 1722396"/>
                <a:gd name="connsiteX24" fmla="*/ 766044 w 898780"/>
                <a:gd name="connsiteY24" fmla="*/ 928570 h 1722396"/>
                <a:gd name="connsiteX25" fmla="*/ 746213 w 898780"/>
                <a:gd name="connsiteY25" fmla="*/ 427755 h 1722396"/>
                <a:gd name="connsiteX26" fmla="*/ 759193 w 898780"/>
                <a:gd name="connsiteY26" fmla="*/ 187262 h 1722396"/>
                <a:gd name="connsiteX27" fmla="*/ 741526 w 898780"/>
                <a:gd name="connsiteY27" fmla="*/ 167792 h 1722396"/>
                <a:gd name="connsiteX28" fmla="*/ 723859 w 898780"/>
                <a:gd name="connsiteY28" fmla="*/ 168153 h 1722396"/>
                <a:gd name="connsiteX29" fmla="*/ 711960 w 898780"/>
                <a:gd name="connsiteY29" fmla="*/ 156615 h 1722396"/>
                <a:gd name="connsiteX30" fmla="*/ 711239 w 898780"/>
                <a:gd name="connsiteY30" fmla="*/ 37991 h 1722396"/>
                <a:gd name="connsiteX31" fmla="*/ 710879 w 898780"/>
                <a:gd name="connsiteY31" fmla="*/ 28977 h 1722396"/>
                <a:gd name="connsiteX32" fmla="*/ 17073 w 898780"/>
                <a:gd name="connsiteY32" fmla="*/ 24802 h 1722396"/>
                <a:gd name="connsiteX33" fmla="*/ 170764 w 898780"/>
                <a:gd name="connsiteY33" fmla="*/ 21765 h 1722396"/>
                <a:gd name="connsiteX34" fmla="*/ 217997 w 898780"/>
                <a:gd name="connsiteY34" fmla="*/ 23568 h 1722396"/>
                <a:gd name="connsiteX35" fmla="*/ 216555 w 898780"/>
                <a:gd name="connsiteY35" fmla="*/ 105415 h 1722396"/>
                <a:gd name="connsiteX36" fmla="*/ 190234 w 898780"/>
                <a:gd name="connsiteY36" fmla="*/ 211059 h 1722396"/>
                <a:gd name="connsiteX37" fmla="*/ 191676 w 898780"/>
                <a:gd name="connsiteY37" fmla="*/ 225481 h 1722396"/>
                <a:gd name="connsiteX38" fmla="*/ 240712 w 898780"/>
                <a:gd name="connsiteY38" fmla="*/ 334730 h 1722396"/>
                <a:gd name="connsiteX39" fmla="*/ 249005 w 898780"/>
                <a:gd name="connsiteY39" fmla="*/ 459123 h 1722396"/>
                <a:gd name="connsiteX40" fmla="*/ 245399 w 898780"/>
                <a:gd name="connsiteY40" fmla="*/ 495539 h 1722396"/>
                <a:gd name="connsiteX41" fmla="*/ 230977 w 898780"/>
                <a:gd name="connsiteY41" fmla="*/ 527989 h 1722396"/>
                <a:gd name="connsiteX42" fmla="*/ 226290 w 898780"/>
                <a:gd name="connsiteY42" fmla="*/ 535561 h 1722396"/>
                <a:gd name="connsiteX43" fmla="*/ 224744 w 898780"/>
                <a:gd name="connsiteY43" fmla="*/ 536180 h 1722396"/>
                <a:gd name="connsiteX44" fmla="*/ 226289 w 898780"/>
                <a:gd name="connsiteY44" fmla="*/ 535922 h 1722396"/>
                <a:gd name="connsiteX45" fmla="*/ 221241 w 898780"/>
                <a:gd name="connsiteY45" fmla="*/ 568507 h 1722396"/>
                <a:gd name="connsiteX46" fmla="*/ 214043 w 898780"/>
                <a:gd name="connsiteY46" fmla="*/ 600765 h 1722396"/>
                <a:gd name="connsiteX47" fmla="*/ 214256 w 898780"/>
                <a:gd name="connsiteY47" fmla="*/ 612812 h 1722396"/>
                <a:gd name="connsiteX48" fmla="*/ 211507 w 898780"/>
                <a:gd name="connsiteY48" fmla="*/ 624980 h 1722396"/>
                <a:gd name="connsiteX49" fmla="*/ 148048 w 898780"/>
                <a:gd name="connsiteY49" fmla="*/ 909822 h 1722396"/>
                <a:gd name="connsiteX50" fmla="*/ 103339 w 898780"/>
                <a:gd name="connsiteY50" fmla="*/ 1195024 h 1722396"/>
                <a:gd name="connsiteX51" fmla="*/ 114156 w 898780"/>
                <a:gd name="connsiteY51" fmla="*/ 1461477 h 1722396"/>
                <a:gd name="connsiteX52" fmla="*/ 217997 w 898780"/>
                <a:gd name="connsiteY52" fmla="*/ 1704493 h 1722396"/>
                <a:gd name="connsiteX53" fmla="*/ 226289 w 898780"/>
                <a:gd name="connsiteY53" fmla="*/ 1715670 h 1722396"/>
                <a:gd name="connsiteX54" fmla="*/ 212588 w 898780"/>
                <a:gd name="connsiteY54" fmla="*/ 1715670 h 1722396"/>
                <a:gd name="connsiteX55" fmla="*/ 151654 w 898780"/>
                <a:gd name="connsiteY55" fmla="*/ 1715310 h 1722396"/>
                <a:gd name="connsiteX56" fmla="*/ 142279 w 898780"/>
                <a:gd name="connsiteY56" fmla="*/ 1714949 h 1722396"/>
                <a:gd name="connsiteX57" fmla="*/ 108026 w 898780"/>
                <a:gd name="connsiteY57" fmla="*/ 1657260 h 1722396"/>
                <a:gd name="connsiteX58" fmla="*/ 48173 w 898780"/>
                <a:gd name="connsiteY58" fmla="*/ 1469048 h 1722396"/>
                <a:gd name="connsiteX59" fmla="*/ 36995 w 898780"/>
                <a:gd name="connsiteY59" fmla="*/ 1193582 h 1722396"/>
                <a:gd name="connsiteX60" fmla="*/ 95046 w 898780"/>
                <a:gd name="connsiteY60" fmla="*/ 844560 h 1722396"/>
                <a:gd name="connsiteX61" fmla="*/ 149851 w 898780"/>
                <a:gd name="connsiteY61" fmla="*/ 596856 h 1722396"/>
                <a:gd name="connsiteX62" fmla="*/ 150482 w 898780"/>
                <a:gd name="connsiteY62" fmla="*/ 590772 h 1722396"/>
                <a:gd name="connsiteX63" fmla="*/ 154863 w 898780"/>
                <a:gd name="connsiteY63" fmla="*/ 586078 h 1722396"/>
                <a:gd name="connsiteX64" fmla="*/ 153681 w 898780"/>
                <a:gd name="connsiteY64" fmla="*/ 574907 h 1722396"/>
                <a:gd name="connsiteX65" fmla="*/ 155979 w 898780"/>
                <a:gd name="connsiteY65" fmla="*/ 563685 h 1722396"/>
                <a:gd name="connsiteX66" fmla="*/ 161027 w 898780"/>
                <a:gd name="connsiteY66" fmla="*/ 529071 h 1722396"/>
                <a:gd name="connsiteX67" fmla="*/ 161029 w 898780"/>
                <a:gd name="connsiteY67" fmla="*/ 529072 h 1722396"/>
                <a:gd name="connsiteX68" fmla="*/ 161029 w 898780"/>
                <a:gd name="connsiteY68" fmla="*/ 529071 h 1722396"/>
                <a:gd name="connsiteX69" fmla="*/ 152015 w 898780"/>
                <a:gd name="connsiteY69" fmla="*/ 454436 h 1722396"/>
                <a:gd name="connsiteX70" fmla="*/ 124252 w 898780"/>
                <a:gd name="connsiteY70" fmla="*/ 303722 h 1722396"/>
                <a:gd name="connsiteX71" fmla="*/ 110550 w 898780"/>
                <a:gd name="connsiteY71" fmla="*/ 300477 h 1722396"/>
                <a:gd name="connsiteX72" fmla="*/ 14280 w 898780"/>
                <a:gd name="connsiteY72" fmla="*/ 346268 h 1722396"/>
                <a:gd name="connsiteX73" fmla="*/ 17073 w 898780"/>
                <a:gd name="connsiteY73" fmla="*/ 24802 h 1722396"/>
                <a:gd name="connsiteX0" fmla="*/ 710879 w 898780"/>
                <a:gd name="connsiteY0" fmla="*/ 28977 h 1722396"/>
                <a:gd name="connsiteX1" fmla="*/ 850054 w 898780"/>
                <a:gd name="connsiteY1" fmla="*/ 30059 h 1722396"/>
                <a:gd name="connsiteX2" fmla="*/ 890437 w 898780"/>
                <a:gd name="connsiteY2" fmla="*/ 30419 h 1722396"/>
                <a:gd name="connsiteX3" fmla="*/ 898730 w 898780"/>
                <a:gd name="connsiteY3" fmla="*/ 39433 h 1722396"/>
                <a:gd name="connsiteX4" fmla="*/ 898008 w 898780"/>
                <a:gd name="connsiteY4" fmla="*/ 150846 h 1722396"/>
                <a:gd name="connsiteX5" fmla="*/ 897287 w 898780"/>
                <a:gd name="connsiteY5" fmla="*/ 154812 h 1722396"/>
                <a:gd name="connsiteX6" fmla="*/ 879260 w 898780"/>
                <a:gd name="connsiteY6" fmla="*/ 172119 h 1722396"/>
                <a:gd name="connsiteX7" fmla="*/ 847530 w 898780"/>
                <a:gd name="connsiteY7" fmla="*/ 172119 h 1722396"/>
                <a:gd name="connsiteX8" fmla="*/ 830223 w 898780"/>
                <a:gd name="connsiteY8" fmla="*/ 188704 h 1722396"/>
                <a:gd name="connsiteX9" fmla="*/ 820128 w 898780"/>
                <a:gd name="connsiteY9" fmla="*/ 356004 h 1722396"/>
                <a:gd name="connsiteX10" fmla="*/ 816883 w 898780"/>
                <a:gd name="connsiteY10" fmla="*/ 547460 h 1722396"/>
                <a:gd name="connsiteX11" fmla="*/ 821931 w 898780"/>
                <a:gd name="connsiteY11" fmla="*/ 685554 h 1722396"/>
                <a:gd name="connsiteX12" fmla="*/ 828781 w 898780"/>
                <a:gd name="connsiteY12" fmla="*/ 796967 h 1722396"/>
                <a:gd name="connsiteX13" fmla="*/ 837795 w 898780"/>
                <a:gd name="connsiteY13" fmla="*/ 924965 h 1722396"/>
                <a:gd name="connsiteX14" fmla="*/ 844646 w 898780"/>
                <a:gd name="connsiteY14" fmla="*/ 1033132 h 1722396"/>
                <a:gd name="connsiteX15" fmla="*/ 850054 w 898780"/>
                <a:gd name="connsiteY15" fmla="*/ 1225310 h 1722396"/>
                <a:gd name="connsiteX16" fmla="*/ 816522 w 898780"/>
                <a:gd name="connsiteY16" fmla="*/ 1479143 h 1722396"/>
                <a:gd name="connsiteX17" fmla="*/ 729988 w 898780"/>
                <a:gd name="connsiteY17" fmla="*/ 1667716 h 1722396"/>
                <a:gd name="connsiteX18" fmla="*/ 701504 w 898780"/>
                <a:gd name="connsiteY18" fmla="*/ 1710261 h 1722396"/>
                <a:gd name="connsiteX19" fmla="*/ 687442 w 898780"/>
                <a:gd name="connsiteY19" fmla="*/ 1721799 h 1722396"/>
                <a:gd name="connsiteX20" fmla="*/ 605956 w 898780"/>
                <a:gd name="connsiteY20" fmla="*/ 1722160 h 1722396"/>
                <a:gd name="connsiteX21" fmla="*/ 651386 w 898780"/>
                <a:gd name="connsiteY21" fmla="*/ 1657620 h 1722396"/>
                <a:gd name="connsiteX22" fmla="*/ 764241 w 898780"/>
                <a:gd name="connsiteY22" fmla="*/ 1388643 h 1722396"/>
                <a:gd name="connsiteX23" fmla="*/ 777942 w 898780"/>
                <a:gd name="connsiteY23" fmla="*/ 1219541 h 1722396"/>
                <a:gd name="connsiteX24" fmla="*/ 766044 w 898780"/>
                <a:gd name="connsiteY24" fmla="*/ 928570 h 1722396"/>
                <a:gd name="connsiteX25" fmla="*/ 746213 w 898780"/>
                <a:gd name="connsiteY25" fmla="*/ 427755 h 1722396"/>
                <a:gd name="connsiteX26" fmla="*/ 759193 w 898780"/>
                <a:gd name="connsiteY26" fmla="*/ 187262 h 1722396"/>
                <a:gd name="connsiteX27" fmla="*/ 741526 w 898780"/>
                <a:gd name="connsiteY27" fmla="*/ 167792 h 1722396"/>
                <a:gd name="connsiteX28" fmla="*/ 723859 w 898780"/>
                <a:gd name="connsiteY28" fmla="*/ 168153 h 1722396"/>
                <a:gd name="connsiteX29" fmla="*/ 711960 w 898780"/>
                <a:gd name="connsiteY29" fmla="*/ 156615 h 1722396"/>
                <a:gd name="connsiteX30" fmla="*/ 711239 w 898780"/>
                <a:gd name="connsiteY30" fmla="*/ 37991 h 1722396"/>
                <a:gd name="connsiteX31" fmla="*/ 710879 w 898780"/>
                <a:gd name="connsiteY31" fmla="*/ 28977 h 1722396"/>
                <a:gd name="connsiteX32" fmla="*/ 17073 w 898780"/>
                <a:gd name="connsiteY32" fmla="*/ 24802 h 1722396"/>
                <a:gd name="connsiteX33" fmla="*/ 170764 w 898780"/>
                <a:gd name="connsiteY33" fmla="*/ 21765 h 1722396"/>
                <a:gd name="connsiteX34" fmla="*/ 217997 w 898780"/>
                <a:gd name="connsiteY34" fmla="*/ 23568 h 1722396"/>
                <a:gd name="connsiteX35" fmla="*/ 216555 w 898780"/>
                <a:gd name="connsiteY35" fmla="*/ 105415 h 1722396"/>
                <a:gd name="connsiteX36" fmla="*/ 190234 w 898780"/>
                <a:gd name="connsiteY36" fmla="*/ 211059 h 1722396"/>
                <a:gd name="connsiteX37" fmla="*/ 191676 w 898780"/>
                <a:gd name="connsiteY37" fmla="*/ 225481 h 1722396"/>
                <a:gd name="connsiteX38" fmla="*/ 240712 w 898780"/>
                <a:gd name="connsiteY38" fmla="*/ 334730 h 1722396"/>
                <a:gd name="connsiteX39" fmla="*/ 249005 w 898780"/>
                <a:gd name="connsiteY39" fmla="*/ 459123 h 1722396"/>
                <a:gd name="connsiteX40" fmla="*/ 245399 w 898780"/>
                <a:gd name="connsiteY40" fmla="*/ 495539 h 1722396"/>
                <a:gd name="connsiteX41" fmla="*/ 230977 w 898780"/>
                <a:gd name="connsiteY41" fmla="*/ 527989 h 1722396"/>
                <a:gd name="connsiteX42" fmla="*/ 226290 w 898780"/>
                <a:gd name="connsiteY42" fmla="*/ 535561 h 1722396"/>
                <a:gd name="connsiteX43" fmla="*/ 224744 w 898780"/>
                <a:gd name="connsiteY43" fmla="*/ 536180 h 1722396"/>
                <a:gd name="connsiteX44" fmla="*/ 226289 w 898780"/>
                <a:gd name="connsiteY44" fmla="*/ 535922 h 1722396"/>
                <a:gd name="connsiteX45" fmla="*/ 221241 w 898780"/>
                <a:gd name="connsiteY45" fmla="*/ 568507 h 1722396"/>
                <a:gd name="connsiteX46" fmla="*/ 214043 w 898780"/>
                <a:gd name="connsiteY46" fmla="*/ 600765 h 1722396"/>
                <a:gd name="connsiteX47" fmla="*/ 214256 w 898780"/>
                <a:gd name="connsiteY47" fmla="*/ 612812 h 1722396"/>
                <a:gd name="connsiteX48" fmla="*/ 211507 w 898780"/>
                <a:gd name="connsiteY48" fmla="*/ 624980 h 1722396"/>
                <a:gd name="connsiteX49" fmla="*/ 148048 w 898780"/>
                <a:gd name="connsiteY49" fmla="*/ 909822 h 1722396"/>
                <a:gd name="connsiteX50" fmla="*/ 103339 w 898780"/>
                <a:gd name="connsiteY50" fmla="*/ 1195024 h 1722396"/>
                <a:gd name="connsiteX51" fmla="*/ 114156 w 898780"/>
                <a:gd name="connsiteY51" fmla="*/ 1461477 h 1722396"/>
                <a:gd name="connsiteX52" fmla="*/ 217997 w 898780"/>
                <a:gd name="connsiteY52" fmla="*/ 1704493 h 1722396"/>
                <a:gd name="connsiteX53" fmla="*/ 226289 w 898780"/>
                <a:gd name="connsiteY53" fmla="*/ 1715670 h 1722396"/>
                <a:gd name="connsiteX54" fmla="*/ 212588 w 898780"/>
                <a:gd name="connsiteY54" fmla="*/ 1715670 h 1722396"/>
                <a:gd name="connsiteX55" fmla="*/ 151654 w 898780"/>
                <a:gd name="connsiteY55" fmla="*/ 1715310 h 1722396"/>
                <a:gd name="connsiteX56" fmla="*/ 142279 w 898780"/>
                <a:gd name="connsiteY56" fmla="*/ 1714949 h 1722396"/>
                <a:gd name="connsiteX57" fmla="*/ 108026 w 898780"/>
                <a:gd name="connsiteY57" fmla="*/ 1657260 h 1722396"/>
                <a:gd name="connsiteX58" fmla="*/ 48173 w 898780"/>
                <a:gd name="connsiteY58" fmla="*/ 1469048 h 1722396"/>
                <a:gd name="connsiteX59" fmla="*/ 36995 w 898780"/>
                <a:gd name="connsiteY59" fmla="*/ 1193582 h 1722396"/>
                <a:gd name="connsiteX60" fmla="*/ 95046 w 898780"/>
                <a:gd name="connsiteY60" fmla="*/ 844560 h 1722396"/>
                <a:gd name="connsiteX61" fmla="*/ 149851 w 898780"/>
                <a:gd name="connsiteY61" fmla="*/ 596856 h 1722396"/>
                <a:gd name="connsiteX62" fmla="*/ 150482 w 898780"/>
                <a:gd name="connsiteY62" fmla="*/ 590772 h 1722396"/>
                <a:gd name="connsiteX63" fmla="*/ 154863 w 898780"/>
                <a:gd name="connsiteY63" fmla="*/ 586078 h 1722396"/>
                <a:gd name="connsiteX64" fmla="*/ 153681 w 898780"/>
                <a:gd name="connsiteY64" fmla="*/ 574907 h 1722396"/>
                <a:gd name="connsiteX65" fmla="*/ 155979 w 898780"/>
                <a:gd name="connsiteY65" fmla="*/ 563685 h 1722396"/>
                <a:gd name="connsiteX66" fmla="*/ 161027 w 898780"/>
                <a:gd name="connsiteY66" fmla="*/ 529071 h 1722396"/>
                <a:gd name="connsiteX67" fmla="*/ 161029 w 898780"/>
                <a:gd name="connsiteY67" fmla="*/ 529072 h 1722396"/>
                <a:gd name="connsiteX68" fmla="*/ 161029 w 898780"/>
                <a:gd name="connsiteY68" fmla="*/ 529071 h 1722396"/>
                <a:gd name="connsiteX69" fmla="*/ 152015 w 898780"/>
                <a:gd name="connsiteY69" fmla="*/ 454436 h 1722396"/>
                <a:gd name="connsiteX70" fmla="*/ 124252 w 898780"/>
                <a:gd name="connsiteY70" fmla="*/ 303722 h 1722396"/>
                <a:gd name="connsiteX71" fmla="*/ 110550 w 898780"/>
                <a:gd name="connsiteY71" fmla="*/ 300477 h 1722396"/>
                <a:gd name="connsiteX72" fmla="*/ 14280 w 898780"/>
                <a:gd name="connsiteY72" fmla="*/ 346268 h 1722396"/>
                <a:gd name="connsiteX73" fmla="*/ 17073 w 898780"/>
                <a:gd name="connsiteY73" fmla="*/ 24802 h 1722396"/>
                <a:gd name="connsiteX0" fmla="*/ 704766 w 892667"/>
                <a:gd name="connsiteY0" fmla="*/ 28977 h 1722396"/>
                <a:gd name="connsiteX1" fmla="*/ 843941 w 892667"/>
                <a:gd name="connsiteY1" fmla="*/ 30059 h 1722396"/>
                <a:gd name="connsiteX2" fmla="*/ 884324 w 892667"/>
                <a:gd name="connsiteY2" fmla="*/ 30419 h 1722396"/>
                <a:gd name="connsiteX3" fmla="*/ 892617 w 892667"/>
                <a:gd name="connsiteY3" fmla="*/ 39433 h 1722396"/>
                <a:gd name="connsiteX4" fmla="*/ 891895 w 892667"/>
                <a:gd name="connsiteY4" fmla="*/ 150846 h 1722396"/>
                <a:gd name="connsiteX5" fmla="*/ 891174 w 892667"/>
                <a:gd name="connsiteY5" fmla="*/ 154812 h 1722396"/>
                <a:gd name="connsiteX6" fmla="*/ 873147 w 892667"/>
                <a:gd name="connsiteY6" fmla="*/ 172119 h 1722396"/>
                <a:gd name="connsiteX7" fmla="*/ 841417 w 892667"/>
                <a:gd name="connsiteY7" fmla="*/ 172119 h 1722396"/>
                <a:gd name="connsiteX8" fmla="*/ 824110 w 892667"/>
                <a:gd name="connsiteY8" fmla="*/ 188704 h 1722396"/>
                <a:gd name="connsiteX9" fmla="*/ 814015 w 892667"/>
                <a:gd name="connsiteY9" fmla="*/ 356004 h 1722396"/>
                <a:gd name="connsiteX10" fmla="*/ 810770 w 892667"/>
                <a:gd name="connsiteY10" fmla="*/ 547460 h 1722396"/>
                <a:gd name="connsiteX11" fmla="*/ 815818 w 892667"/>
                <a:gd name="connsiteY11" fmla="*/ 685554 h 1722396"/>
                <a:gd name="connsiteX12" fmla="*/ 822668 w 892667"/>
                <a:gd name="connsiteY12" fmla="*/ 796967 h 1722396"/>
                <a:gd name="connsiteX13" fmla="*/ 831682 w 892667"/>
                <a:gd name="connsiteY13" fmla="*/ 924965 h 1722396"/>
                <a:gd name="connsiteX14" fmla="*/ 838533 w 892667"/>
                <a:gd name="connsiteY14" fmla="*/ 1033132 h 1722396"/>
                <a:gd name="connsiteX15" fmla="*/ 843941 w 892667"/>
                <a:gd name="connsiteY15" fmla="*/ 1225310 h 1722396"/>
                <a:gd name="connsiteX16" fmla="*/ 810409 w 892667"/>
                <a:gd name="connsiteY16" fmla="*/ 1479143 h 1722396"/>
                <a:gd name="connsiteX17" fmla="*/ 723875 w 892667"/>
                <a:gd name="connsiteY17" fmla="*/ 1667716 h 1722396"/>
                <a:gd name="connsiteX18" fmla="*/ 695391 w 892667"/>
                <a:gd name="connsiteY18" fmla="*/ 1710261 h 1722396"/>
                <a:gd name="connsiteX19" fmla="*/ 681329 w 892667"/>
                <a:gd name="connsiteY19" fmla="*/ 1721799 h 1722396"/>
                <a:gd name="connsiteX20" fmla="*/ 599843 w 892667"/>
                <a:gd name="connsiteY20" fmla="*/ 1722160 h 1722396"/>
                <a:gd name="connsiteX21" fmla="*/ 645273 w 892667"/>
                <a:gd name="connsiteY21" fmla="*/ 1657620 h 1722396"/>
                <a:gd name="connsiteX22" fmla="*/ 758128 w 892667"/>
                <a:gd name="connsiteY22" fmla="*/ 1388643 h 1722396"/>
                <a:gd name="connsiteX23" fmla="*/ 771829 w 892667"/>
                <a:gd name="connsiteY23" fmla="*/ 1219541 h 1722396"/>
                <a:gd name="connsiteX24" fmla="*/ 759931 w 892667"/>
                <a:gd name="connsiteY24" fmla="*/ 928570 h 1722396"/>
                <a:gd name="connsiteX25" fmla="*/ 740100 w 892667"/>
                <a:gd name="connsiteY25" fmla="*/ 427755 h 1722396"/>
                <a:gd name="connsiteX26" fmla="*/ 753080 w 892667"/>
                <a:gd name="connsiteY26" fmla="*/ 187262 h 1722396"/>
                <a:gd name="connsiteX27" fmla="*/ 735413 w 892667"/>
                <a:gd name="connsiteY27" fmla="*/ 167792 h 1722396"/>
                <a:gd name="connsiteX28" fmla="*/ 717746 w 892667"/>
                <a:gd name="connsiteY28" fmla="*/ 168153 h 1722396"/>
                <a:gd name="connsiteX29" fmla="*/ 705847 w 892667"/>
                <a:gd name="connsiteY29" fmla="*/ 156615 h 1722396"/>
                <a:gd name="connsiteX30" fmla="*/ 705126 w 892667"/>
                <a:gd name="connsiteY30" fmla="*/ 37991 h 1722396"/>
                <a:gd name="connsiteX31" fmla="*/ 704766 w 892667"/>
                <a:gd name="connsiteY31" fmla="*/ 28977 h 1722396"/>
                <a:gd name="connsiteX32" fmla="*/ 10960 w 892667"/>
                <a:gd name="connsiteY32" fmla="*/ 24802 h 1722396"/>
                <a:gd name="connsiteX33" fmla="*/ 164651 w 892667"/>
                <a:gd name="connsiteY33" fmla="*/ 21765 h 1722396"/>
                <a:gd name="connsiteX34" fmla="*/ 211884 w 892667"/>
                <a:gd name="connsiteY34" fmla="*/ 23568 h 1722396"/>
                <a:gd name="connsiteX35" fmla="*/ 210442 w 892667"/>
                <a:gd name="connsiteY35" fmla="*/ 105415 h 1722396"/>
                <a:gd name="connsiteX36" fmla="*/ 184121 w 892667"/>
                <a:gd name="connsiteY36" fmla="*/ 211059 h 1722396"/>
                <a:gd name="connsiteX37" fmla="*/ 185563 w 892667"/>
                <a:gd name="connsiteY37" fmla="*/ 225481 h 1722396"/>
                <a:gd name="connsiteX38" fmla="*/ 234599 w 892667"/>
                <a:gd name="connsiteY38" fmla="*/ 334730 h 1722396"/>
                <a:gd name="connsiteX39" fmla="*/ 242892 w 892667"/>
                <a:gd name="connsiteY39" fmla="*/ 459123 h 1722396"/>
                <a:gd name="connsiteX40" fmla="*/ 239286 w 892667"/>
                <a:gd name="connsiteY40" fmla="*/ 495539 h 1722396"/>
                <a:gd name="connsiteX41" fmla="*/ 224864 w 892667"/>
                <a:gd name="connsiteY41" fmla="*/ 527989 h 1722396"/>
                <a:gd name="connsiteX42" fmla="*/ 220177 w 892667"/>
                <a:gd name="connsiteY42" fmla="*/ 535561 h 1722396"/>
                <a:gd name="connsiteX43" fmla="*/ 218631 w 892667"/>
                <a:gd name="connsiteY43" fmla="*/ 536180 h 1722396"/>
                <a:gd name="connsiteX44" fmla="*/ 220176 w 892667"/>
                <a:gd name="connsiteY44" fmla="*/ 535922 h 1722396"/>
                <a:gd name="connsiteX45" fmla="*/ 215128 w 892667"/>
                <a:gd name="connsiteY45" fmla="*/ 568507 h 1722396"/>
                <a:gd name="connsiteX46" fmla="*/ 207930 w 892667"/>
                <a:gd name="connsiteY46" fmla="*/ 600765 h 1722396"/>
                <a:gd name="connsiteX47" fmla="*/ 208143 w 892667"/>
                <a:gd name="connsiteY47" fmla="*/ 612812 h 1722396"/>
                <a:gd name="connsiteX48" fmla="*/ 205394 w 892667"/>
                <a:gd name="connsiteY48" fmla="*/ 624980 h 1722396"/>
                <a:gd name="connsiteX49" fmla="*/ 141935 w 892667"/>
                <a:gd name="connsiteY49" fmla="*/ 909822 h 1722396"/>
                <a:gd name="connsiteX50" fmla="*/ 97226 w 892667"/>
                <a:gd name="connsiteY50" fmla="*/ 1195024 h 1722396"/>
                <a:gd name="connsiteX51" fmla="*/ 108043 w 892667"/>
                <a:gd name="connsiteY51" fmla="*/ 1461477 h 1722396"/>
                <a:gd name="connsiteX52" fmla="*/ 211884 w 892667"/>
                <a:gd name="connsiteY52" fmla="*/ 1704493 h 1722396"/>
                <a:gd name="connsiteX53" fmla="*/ 220176 w 892667"/>
                <a:gd name="connsiteY53" fmla="*/ 1715670 h 1722396"/>
                <a:gd name="connsiteX54" fmla="*/ 206475 w 892667"/>
                <a:gd name="connsiteY54" fmla="*/ 1715670 h 1722396"/>
                <a:gd name="connsiteX55" fmla="*/ 145541 w 892667"/>
                <a:gd name="connsiteY55" fmla="*/ 1715310 h 1722396"/>
                <a:gd name="connsiteX56" fmla="*/ 136166 w 892667"/>
                <a:gd name="connsiteY56" fmla="*/ 1714949 h 1722396"/>
                <a:gd name="connsiteX57" fmla="*/ 101913 w 892667"/>
                <a:gd name="connsiteY57" fmla="*/ 1657260 h 1722396"/>
                <a:gd name="connsiteX58" fmla="*/ 42060 w 892667"/>
                <a:gd name="connsiteY58" fmla="*/ 1469048 h 1722396"/>
                <a:gd name="connsiteX59" fmla="*/ 30882 w 892667"/>
                <a:gd name="connsiteY59" fmla="*/ 1193582 h 1722396"/>
                <a:gd name="connsiteX60" fmla="*/ 88933 w 892667"/>
                <a:gd name="connsiteY60" fmla="*/ 844560 h 1722396"/>
                <a:gd name="connsiteX61" fmla="*/ 143738 w 892667"/>
                <a:gd name="connsiteY61" fmla="*/ 596856 h 1722396"/>
                <a:gd name="connsiteX62" fmla="*/ 144369 w 892667"/>
                <a:gd name="connsiteY62" fmla="*/ 590772 h 1722396"/>
                <a:gd name="connsiteX63" fmla="*/ 148750 w 892667"/>
                <a:gd name="connsiteY63" fmla="*/ 586078 h 1722396"/>
                <a:gd name="connsiteX64" fmla="*/ 147568 w 892667"/>
                <a:gd name="connsiteY64" fmla="*/ 574907 h 1722396"/>
                <a:gd name="connsiteX65" fmla="*/ 149866 w 892667"/>
                <a:gd name="connsiteY65" fmla="*/ 563685 h 1722396"/>
                <a:gd name="connsiteX66" fmla="*/ 154914 w 892667"/>
                <a:gd name="connsiteY66" fmla="*/ 529071 h 1722396"/>
                <a:gd name="connsiteX67" fmla="*/ 154916 w 892667"/>
                <a:gd name="connsiteY67" fmla="*/ 529072 h 1722396"/>
                <a:gd name="connsiteX68" fmla="*/ 154916 w 892667"/>
                <a:gd name="connsiteY68" fmla="*/ 529071 h 1722396"/>
                <a:gd name="connsiteX69" fmla="*/ 145902 w 892667"/>
                <a:gd name="connsiteY69" fmla="*/ 454436 h 1722396"/>
                <a:gd name="connsiteX70" fmla="*/ 118139 w 892667"/>
                <a:gd name="connsiteY70" fmla="*/ 303722 h 1722396"/>
                <a:gd name="connsiteX71" fmla="*/ 104437 w 892667"/>
                <a:gd name="connsiteY71" fmla="*/ 300477 h 1722396"/>
                <a:gd name="connsiteX72" fmla="*/ 8167 w 892667"/>
                <a:gd name="connsiteY72" fmla="*/ 346268 h 1722396"/>
                <a:gd name="connsiteX73" fmla="*/ 10960 w 892667"/>
                <a:gd name="connsiteY73" fmla="*/ 24802 h 1722396"/>
                <a:gd name="connsiteX0" fmla="*/ 696599 w 884500"/>
                <a:gd name="connsiteY0" fmla="*/ 28977 h 1722396"/>
                <a:gd name="connsiteX1" fmla="*/ 835774 w 884500"/>
                <a:gd name="connsiteY1" fmla="*/ 30059 h 1722396"/>
                <a:gd name="connsiteX2" fmla="*/ 876157 w 884500"/>
                <a:gd name="connsiteY2" fmla="*/ 30419 h 1722396"/>
                <a:gd name="connsiteX3" fmla="*/ 884450 w 884500"/>
                <a:gd name="connsiteY3" fmla="*/ 39433 h 1722396"/>
                <a:gd name="connsiteX4" fmla="*/ 883728 w 884500"/>
                <a:gd name="connsiteY4" fmla="*/ 150846 h 1722396"/>
                <a:gd name="connsiteX5" fmla="*/ 883007 w 884500"/>
                <a:gd name="connsiteY5" fmla="*/ 154812 h 1722396"/>
                <a:gd name="connsiteX6" fmla="*/ 864980 w 884500"/>
                <a:gd name="connsiteY6" fmla="*/ 172119 h 1722396"/>
                <a:gd name="connsiteX7" fmla="*/ 833250 w 884500"/>
                <a:gd name="connsiteY7" fmla="*/ 172119 h 1722396"/>
                <a:gd name="connsiteX8" fmla="*/ 815943 w 884500"/>
                <a:gd name="connsiteY8" fmla="*/ 188704 h 1722396"/>
                <a:gd name="connsiteX9" fmla="*/ 805848 w 884500"/>
                <a:gd name="connsiteY9" fmla="*/ 356004 h 1722396"/>
                <a:gd name="connsiteX10" fmla="*/ 802603 w 884500"/>
                <a:gd name="connsiteY10" fmla="*/ 547460 h 1722396"/>
                <a:gd name="connsiteX11" fmla="*/ 807651 w 884500"/>
                <a:gd name="connsiteY11" fmla="*/ 685554 h 1722396"/>
                <a:gd name="connsiteX12" fmla="*/ 814501 w 884500"/>
                <a:gd name="connsiteY12" fmla="*/ 796967 h 1722396"/>
                <a:gd name="connsiteX13" fmla="*/ 823515 w 884500"/>
                <a:gd name="connsiteY13" fmla="*/ 924965 h 1722396"/>
                <a:gd name="connsiteX14" fmla="*/ 830366 w 884500"/>
                <a:gd name="connsiteY14" fmla="*/ 1033132 h 1722396"/>
                <a:gd name="connsiteX15" fmla="*/ 835774 w 884500"/>
                <a:gd name="connsiteY15" fmla="*/ 1225310 h 1722396"/>
                <a:gd name="connsiteX16" fmla="*/ 802242 w 884500"/>
                <a:gd name="connsiteY16" fmla="*/ 1479143 h 1722396"/>
                <a:gd name="connsiteX17" fmla="*/ 715708 w 884500"/>
                <a:gd name="connsiteY17" fmla="*/ 1667716 h 1722396"/>
                <a:gd name="connsiteX18" fmla="*/ 687224 w 884500"/>
                <a:gd name="connsiteY18" fmla="*/ 1710261 h 1722396"/>
                <a:gd name="connsiteX19" fmla="*/ 673162 w 884500"/>
                <a:gd name="connsiteY19" fmla="*/ 1721799 h 1722396"/>
                <a:gd name="connsiteX20" fmla="*/ 591676 w 884500"/>
                <a:gd name="connsiteY20" fmla="*/ 1722160 h 1722396"/>
                <a:gd name="connsiteX21" fmla="*/ 637106 w 884500"/>
                <a:gd name="connsiteY21" fmla="*/ 1657620 h 1722396"/>
                <a:gd name="connsiteX22" fmla="*/ 749961 w 884500"/>
                <a:gd name="connsiteY22" fmla="*/ 1388643 h 1722396"/>
                <a:gd name="connsiteX23" fmla="*/ 763662 w 884500"/>
                <a:gd name="connsiteY23" fmla="*/ 1219541 h 1722396"/>
                <a:gd name="connsiteX24" fmla="*/ 751764 w 884500"/>
                <a:gd name="connsiteY24" fmla="*/ 928570 h 1722396"/>
                <a:gd name="connsiteX25" fmla="*/ 731933 w 884500"/>
                <a:gd name="connsiteY25" fmla="*/ 427755 h 1722396"/>
                <a:gd name="connsiteX26" fmla="*/ 744913 w 884500"/>
                <a:gd name="connsiteY26" fmla="*/ 187262 h 1722396"/>
                <a:gd name="connsiteX27" fmla="*/ 727246 w 884500"/>
                <a:gd name="connsiteY27" fmla="*/ 167792 h 1722396"/>
                <a:gd name="connsiteX28" fmla="*/ 709579 w 884500"/>
                <a:gd name="connsiteY28" fmla="*/ 168153 h 1722396"/>
                <a:gd name="connsiteX29" fmla="*/ 697680 w 884500"/>
                <a:gd name="connsiteY29" fmla="*/ 156615 h 1722396"/>
                <a:gd name="connsiteX30" fmla="*/ 696959 w 884500"/>
                <a:gd name="connsiteY30" fmla="*/ 37991 h 1722396"/>
                <a:gd name="connsiteX31" fmla="*/ 696599 w 884500"/>
                <a:gd name="connsiteY31" fmla="*/ 28977 h 1722396"/>
                <a:gd name="connsiteX32" fmla="*/ 2793 w 884500"/>
                <a:gd name="connsiteY32" fmla="*/ 24802 h 1722396"/>
                <a:gd name="connsiteX33" fmla="*/ 156484 w 884500"/>
                <a:gd name="connsiteY33" fmla="*/ 21765 h 1722396"/>
                <a:gd name="connsiteX34" fmla="*/ 203717 w 884500"/>
                <a:gd name="connsiteY34" fmla="*/ 23568 h 1722396"/>
                <a:gd name="connsiteX35" fmla="*/ 202275 w 884500"/>
                <a:gd name="connsiteY35" fmla="*/ 105415 h 1722396"/>
                <a:gd name="connsiteX36" fmla="*/ 175954 w 884500"/>
                <a:gd name="connsiteY36" fmla="*/ 211059 h 1722396"/>
                <a:gd name="connsiteX37" fmla="*/ 177396 w 884500"/>
                <a:gd name="connsiteY37" fmla="*/ 225481 h 1722396"/>
                <a:gd name="connsiteX38" fmla="*/ 226432 w 884500"/>
                <a:gd name="connsiteY38" fmla="*/ 334730 h 1722396"/>
                <a:gd name="connsiteX39" fmla="*/ 234725 w 884500"/>
                <a:gd name="connsiteY39" fmla="*/ 459123 h 1722396"/>
                <a:gd name="connsiteX40" fmla="*/ 231119 w 884500"/>
                <a:gd name="connsiteY40" fmla="*/ 495539 h 1722396"/>
                <a:gd name="connsiteX41" fmla="*/ 216697 w 884500"/>
                <a:gd name="connsiteY41" fmla="*/ 527989 h 1722396"/>
                <a:gd name="connsiteX42" fmla="*/ 212010 w 884500"/>
                <a:gd name="connsiteY42" fmla="*/ 535561 h 1722396"/>
                <a:gd name="connsiteX43" fmla="*/ 210464 w 884500"/>
                <a:gd name="connsiteY43" fmla="*/ 536180 h 1722396"/>
                <a:gd name="connsiteX44" fmla="*/ 212009 w 884500"/>
                <a:gd name="connsiteY44" fmla="*/ 535922 h 1722396"/>
                <a:gd name="connsiteX45" fmla="*/ 206961 w 884500"/>
                <a:gd name="connsiteY45" fmla="*/ 568507 h 1722396"/>
                <a:gd name="connsiteX46" fmla="*/ 199763 w 884500"/>
                <a:gd name="connsiteY46" fmla="*/ 600765 h 1722396"/>
                <a:gd name="connsiteX47" fmla="*/ 199976 w 884500"/>
                <a:gd name="connsiteY47" fmla="*/ 612812 h 1722396"/>
                <a:gd name="connsiteX48" fmla="*/ 197227 w 884500"/>
                <a:gd name="connsiteY48" fmla="*/ 624980 h 1722396"/>
                <a:gd name="connsiteX49" fmla="*/ 133768 w 884500"/>
                <a:gd name="connsiteY49" fmla="*/ 909822 h 1722396"/>
                <a:gd name="connsiteX50" fmla="*/ 89059 w 884500"/>
                <a:gd name="connsiteY50" fmla="*/ 1195024 h 1722396"/>
                <a:gd name="connsiteX51" fmla="*/ 99876 w 884500"/>
                <a:gd name="connsiteY51" fmla="*/ 1461477 h 1722396"/>
                <a:gd name="connsiteX52" fmla="*/ 203717 w 884500"/>
                <a:gd name="connsiteY52" fmla="*/ 1704493 h 1722396"/>
                <a:gd name="connsiteX53" fmla="*/ 212009 w 884500"/>
                <a:gd name="connsiteY53" fmla="*/ 1715670 h 1722396"/>
                <a:gd name="connsiteX54" fmla="*/ 198308 w 884500"/>
                <a:gd name="connsiteY54" fmla="*/ 1715670 h 1722396"/>
                <a:gd name="connsiteX55" fmla="*/ 137374 w 884500"/>
                <a:gd name="connsiteY55" fmla="*/ 1715310 h 1722396"/>
                <a:gd name="connsiteX56" fmla="*/ 127999 w 884500"/>
                <a:gd name="connsiteY56" fmla="*/ 1714949 h 1722396"/>
                <a:gd name="connsiteX57" fmla="*/ 93746 w 884500"/>
                <a:gd name="connsiteY57" fmla="*/ 1657260 h 1722396"/>
                <a:gd name="connsiteX58" fmla="*/ 33893 w 884500"/>
                <a:gd name="connsiteY58" fmla="*/ 1469048 h 1722396"/>
                <a:gd name="connsiteX59" fmla="*/ 22715 w 884500"/>
                <a:gd name="connsiteY59" fmla="*/ 1193582 h 1722396"/>
                <a:gd name="connsiteX60" fmla="*/ 80766 w 884500"/>
                <a:gd name="connsiteY60" fmla="*/ 844560 h 1722396"/>
                <a:gd name="connsiteX61" fmla="*/ 135571 w 884500"/>
                <a:gd name="connsiteY61" fmla="*/ 596856 h 1722396"/>
                <a:gd name="connsiteX62" fmla="*/ 136202 w 884500"/>
                <a:gd name="connsiteY62" fmla="*/ 590772 h 1722396"/>
                <a:gd name="connsiteX63" fmla="*/ 140583 w 884500"/>
                <a:gd name="connsiteY63" fmla="*/ 586078 h 1722396"/>
                <a:gd name="connsiteX64" fmla="*/ 139401 w 884500"/>
                <a:gd name="connsiteY64" fmla="*/ 574907 h 1722396"/>
                <a:gd name="connsiteX65" fmla="*/ 141699 w 884500"/>
                <a:gd name="connsiteY65" fmla="*/ 563685 h 1722396"/>
                <a:gd name="connsiteX66" fmla="*/ 146747 w 884500"/>
                <a:gd name="connsiteY66" fmla="*/ 529071 h 1722396"/>
                <a:gd name="connsiteX67" fmla="*/ 146749 w 884500"/>
                <a:gd name="connsiteY67" fmla="*/ 529072 h 1722396"/>
                <a:gd name="connsiteX68" fmla="*/ 146749 w 884500"/>
                <a:gd name="connsiteY68" fmla="*/ 529071 h 1722396"/>
                <a:gd name="connsiteX69" fmla="*/ 137735 w 884500"/>
                <a:gd name="connsiteY69" fmla="*/ 454436 h 1722396"/>
                <a:gd name="connsiteX70" fmla="*/ 109972 w 884500"/>
                <a:gd name="connsiteY70" fmla="*/ 303722 h 1722396"/>
                <a:gd name="connsiteX71" fmla="*/ 96270 w 884500"/>
                <a:gd name="connsiteY71" fmla="*/ 300477 h 1722396"/>
                <a:gd name="connsiteX72" fmla="*/ 0 w 884500"/>
                <a:gd name="connsiteY72" fmla="*/ 346268 h 1722396"/>
                <a:gd name="connsiteX73" fmla="*/ 2793 w 884500"/>
                <a:gd name="connsiteY73" fmla="*/ 24802 h 1722396"/>
                <a:gd name="connsiteX0" fmla="*/ 696599 w 884500"/>
                <a:gd name="connsiteY0" fmla="*/ 7399 h 1700818"/>
                <a:gd name="connsiteX1" fmla="*/ 835774 w 884500"/>
                <a:gd name="connsiteY1" fmla="*/ 8481 h 1700818"/>
                <a:gd name="connsiteX2" fmla="*/ 876157 w 884500"/>
                <a:gd name="connsiteY2" fmla="*/ 8841 h 1700818"/>
                <a:gd name="connsiteX3" fmla="*/ 884450 w 884500"/>
                <a:gd name="connsiteY3" fmla="*/ 17855 h 1700818"/>
                <a:gd name="connsiteX4" fmla="*/ 883728 w 884500"/>
                <a:gd name="connsiteY4" fmla="*/ 129268 h 1700818"/>
                <a:gd name="connsiteX5" fmla="*/ 883007 w 884500"/>
                <a:gd name="connsiteY5" fmla="*/ 133234 h 1700818"/>
                <a:gd name="connsiteX6" fmla="*/ 864980 w 884500"/>
                <a:gd name="connsiteY6" fmla="*/ 150541 h 1700818"/>
                <a:gd name="connsiteX7" fmla="*/ 833250 w 884500"/>
                <a:gd name="connsiteY7" fmla="*/ 150541 h 1700818"/>
                <a:gd name="connsiteX8" fmla="*/ 815943 w 884500"/>
                <a:gd name="connsiteY8" fmla="*/ 167126 h 1700818"/>
                <a:gd name="connsiteX9" fmla="*/ 805848 w 884500"/>
                <a:gd name="connsiteY9" fmla="*/ 334426 h 1700818"/>
                <a:gd name="connsiteX10" fmla="*/ 802603 w 884500"/>
                <a:gd name="connsiteY10" fmla="*/ 525882 h 1700818"/>
                <a:gd name="connsiteX11" fmla="*/ 807651 w 884500"/>
                <a:gd name="connsiteY11" fmla="*/ 663976 h 1700818"/>
                <a:gd name="connsiteX12" fmla="*/ 814501 w 884500"/>
                <a:gd name="connsiteY12" fmla="*/ 775389 h 1700818"/>
                <a:gd name="connsiteX13" fmla="*/ 823515 w 884500"/>
                <a:gd name="connsiteY13" fmla="*/ 903387 h 1700818"/>
                <a:gd name="connsiteX14" fmla="*/ 830366 w 884500"/>
                <a:gd name="connsiteY14" fmla="*/ 1011554 h 1700818"/>
                <a:gd name="connsiteX15" fmla="*/ 835774 w 884500"/>
                <a:gd name="connsiteY15" fmla="*/ 1203732 h 1700818"/>
                <a:gd name="connsiteX16" fmla="*/ 802242 w 884500"/>
                <a:gd name="connsiteY16" fmla="*/ 1457565 h 1700818"/>
                <a:gd name="connsiteX17" fmla="*/ 715708 w 884500"/>
                <a:gd name="connsiteY17" fmla="*/ 1646138 h 1700818"/>
                <a:gd name="connsiteX18" fmla="*/ 687224 w 884500"/>
                <a:gd name="connsiteY18" fmla="*/ 1688683 h 1700818"/>
                <a:gd name="connsiteX19" fmla="*/ 673162 w 884500"/>
                <a:gd name="connsiteY19" fmla="*/ 1700221 h 1700818"/>
                <a:gd name="connsiteX20" fmla="*/ 591676 w 884500"/>
                <a:gd name="connsiteY20" fmla="*/ 1700582 h 1700818"/>
                <a:gd name="connsiteX21" fmla="*/ 637106 w 884500"/>
                <a:gd name="connsiteY21" fmla="*/ 1636042 h 1700818"/>
                <a:gd name="connsiteX22" fmla="*/ 749961 w 884500"/>
                <a:gd name="connsiteY22" fmla="*/ 1367065 h 1700818"/>
                <a:gd name="connsiteX23" fmla="*/ 763662 w 884500"/>
                <a:gd name="connsiteY23" fmla="*/ 1197963 h 1700818"/>
                <a:gd name="connsiteX24" fmla="*/ 751764 w 884500"/>
                <a:gd name="connsiteY24" fmla="*/ 906992 h 1700818"/>
                <a:gd name="connsiteX25" fmla="*/ 731933 w 884500"/>
                <a:gd name="connsiteY25" fmla="*/ 406177 h 1700818"/>
                <a:gd name="connsiteX26" fmla="*/ 744913 w 884500"/>
                <a:gd name="connsiteY26" fmla="*/ 165684 h 1700818"/>
                <a:gd name="connsiteX27" fmla="*/ 727246 w 884500"/>
                <a:gd name="connsiteY27" fmla="*/ 146214 h 1700818"/>
                <a:gd name="connsiteX28" fmla="*/ 709579 w 884500"/>
                <a:gd name="connsiteY28" fmla="*/ 146575 h 1700818"/>
                <a:gd name="connsiteX29" fmla="*/ 697680 w 884500"/>
                <a:gd name="connsiteY29" fmla="*/ 135037 h 1700818"/>
                <a:gd name="connsiteX30" fmla="*/ 696959 w 884500"/>
                <a:gd name="connsiteY30" fmla="*/ 16413 h 1700818"/>
                <a:gd name="connsiteX31" fmla="*/ 696599 w 884500"/>
                <a:gd name="connsiteY31" fmla="*/ 7399 h 1700818"/>
                <a:gd name="connsiteX32" fmla="*/ 2793 w 884500"/>
                <a:gd name="connsiteY32" fmla="*/ 3224 h 1700818"/>
                <a:gd name="connsiteX33" fmla="*/ 156484 w 884500"/>
                <a:gd name="connsiteY33" fmla="*/ 187 h 1700818"/>
                <a:gd name="connsiteX34" fmla="*/ 203717 w 884500"/>
                <a:gd name="connsiteY34" fmla="*/ 1990 h 1700818"/>
                <a:gd name="connsiteX35" fmla="*/ 202275 w 884500"/>
                <a:gd name="connsiteY35" fmla="*/ 83837 h 1700818"/>
                <a:gd name="connsiteX36" fmla="*/ 175954 w 884500"/>
                <a:gd name="connsiteY36" fmla="*/ 189481 h 1700818"/>
                <a:gd name="connsiteX37" fmla="*/ 177396 w 884500"/>
                <a:gd name="connsiteY37" fmla="*/ 203903 h 1700818"/>
                <a:gd name="connsiteX38" fmla="*/ 226432 w 884500"/>
                <a:gd name="connsiteY38" fmla="*/ 313152 h 1700818"/>
                <a:gd name="connsiteX39" fmla="*/ 234725 w 884500"/>
                <a:gd name="connsiteY39" fmla="*/ 437545 h 1700818"/>
                <a:gd name="connsiteX40" fmla="*/ 231119 w 884500"/>
                <a:gd name="connsiteY40" fmla="*/ 473961 h 1700818"/>
                <a:gd name="connsiteX41" fmla="*/ 216697 w 884500"/>
                <a:gd name="connsiteY41" fmla="*/ 506411 h 1700818"/>
                <a:gd name="connsiteX42" fmla="*/ 212010 w 884500"/>
                <a:gd name="connsiteY42" fmla="*/ 513983 h 1700818"/>
                <a:gd name="connsiteX43" fmla="*/ 210464 w 884500"/>
                <a:gd name="connsiteY43" fmla="*/ 514602 h 1700818"/>
                <a:gd name="connsiteX44" fmla="*/ 212009 w 884500"/>
                <a:gd name="connsiteY44" fmla="*/ 514344 h 1700818"/>
                <a:gd name="connsiteX45" fmla="*/ 206961 w 884500"/>
                <a:gd name="connsiteY45" fmla="*/ 546929 h 1700818"/>
                <a:gd name="connsiteX46" fmla="*/ 199763 w 884500"/>
                <a:gd name="connsiteY46" fmla="*/ 579187 h 1700818"/>
                <a:gd name="connsiteX47" fmla="*/ 199976 w 884500"/>
                <a:gd name="connsiteY47" fmla="*/ 591234 h 1700818"/>
                <a:gd name="connsiteX48" fmla="*/ 197227 w 884500"/>
                <a:gd name="connsiteY48" fmla="*/ 603402 h 1700818"/>
                <a:gd name="connsiteX49" fmla="*/ 133768 w 884500"/>
                <a:gd name="connsiteY49" fmla="*/ 888244 h 1700818"/>
                <a:gd name="connsiteX50" fmla="*/ 89059 w 884500"/>
                <a:gd name="connsiteY50" fmla="*/ 1173446 h 1700818"/>
                <a:gd name="connsiteX51" fmla="*/ 99876 w 884500"/>
                <a:gd name="connsiteY51" fmla="*/ 1439899 h 1700818"/>
                <a:gd name="connsiteX52" fmla="*/ 203717 w 884500"/>
                <a:gd name="connsiteY52" fmla="*/ 1682915 h 1700818"/>
                <a:gd name="connsiteX53" fmla="*/ 212009 w 884500"/>
                <a:gd name="connsiteY53" fmla="*/ 1694092 h 1700818"/>
                <a:gd name="connsiteX54" fmla="*/ 198308 w 884500"/>
                <a:gd name="connsiteY54" fmla="*/ 1694092 h 1700818"/>
                <a:gd name="connsiteX55" fmla="*/ 137374 w 884500"/>
                <a:gd name="connsiteY55" fmla="*/ 1693732 h 1700818"/>
                <a:gd name="connsiteX56" fmla="*/ 127999 w 884500"/>
                <a:gd name="connsiteY56" fmla="*/ 1693371 h 1700818"/>
                <a:gd name="connsiteX57" fmla="*/ 93746 w 884500"/>
                <a:gd name="connsiteY57" fmla="*/ 1635682 h 1700818"/>
                <a:gd name="connsiteX58" fmla="*/ 33893 w 884500"/>
                <a:gd name="connsiteY58" fmla="*/ 1447470 h 1700818"/>
                <a:gd name="connsiteX59" fmla="*/ 22715 w 884500"/>
                <a:gd name="connsiteY59" fmla="*/ 1172004 h 1700818"/>
                <a:gd name="connsiteX60" fmla="*/ 80766 w 884500"/>
                <a:gd name="connsiteY60" fmla="*/ 822982 h 1700818"/>
                <a:gd name="connsiteX61" fmla="*/ 135571 w 884500"/>
                <a:gd name="connsiteY61" fmla="*/ 575278 h 1700818"/>
                <a:gd name="connsiteX62" fmla="*/ 136202 w 884500"/>
                <a:gd name="connsiteY62" fmla="*/ 569194 h 1700818"/>
                <a:gd name="connsiteX63" fmla="*/ 140583 w 884500"/>
                <a:gd name="connsiteY63" fmla="*/ 564500 h 1700818"/>
                <a:gd name="connsiteX64" fmla="*/ 139401 w 884500"/>
                <a:gd name="connsiteY64" fmla="*/ 553329 h 1700818"/>
                <a:gd name="connsiteX65" fmla="*/ 141699 w 884500"/>
                <a:gd name="connsiteY65" fmla="*/ 542107 h 1700818"/>
                <a:gd name="connsiteX66" fmla="*/ 146747 w 884500"/>
                <a:gd name="connsiteY66" fmla="*/ 507493 h 1700818"/>
                <a:gd name="connsiteX67" fmla="*/ 146749 w 884500"/>
                <a:gd name="connsiteY67" fmla="*/ 507494 h 1700818"/>
                <a:gd name="connsiteX68" fmla="*/ 146749 w 884500"/>
                <a:gd name="connsiteY68" fmla="*/ 507493 h 1700818"/>
                <a:gd name="connsiteX69" fmla="*/ 137735 w 884500"/>
                <a:gd name="connsiteY69" fmla="*/ 432858 h 1700818"/>
                <a:gd name="connsiteX70" fmla="*/ 109972 w 884500"/>
                <a:gd name="connsiteY70" fmla="*/ 282144 h 1700818"/>
                <a:gd name="connsiteX71" fmla="*/ 96270 w 884500"/>
                <a:gd name="connsiteY71" fmla="*/ 278899 h 1700818"/>
                <a:gd name="connsiteX72" fmla="*/ 0 w 884500"/>
                <a:gd name="connsiteY72" fmla="*/ 324690 h 1700818"/>
                <a:gd name="connsiteX73" fmla="*/ 2793 w 884500"/>
                <a:gd name="connsiteY73" fmla="*/ 3224 h 170081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5954 w 884500"/>
                <a:gd name="connsiteY35" fmla="*/ 187491 h 1698828"/>
                <a:gd name="connsiteX36" fmla="*/ 177396 w 884500"/>
                <a:gd name="connsiteY36" fmla="*/ 201913 h 1698828"/>
                <a:gd name="connsiteX37" fmla="*/ 226432 w 884500"/>
                <a:gd name="connsiteY37" fmla="*/ 311162 h 1698828"/>
                <a:gd name="connsiteX38" fmla="*/ 234725 w 884500"/>
                <a:gd name="connsiteY38" fmla="*/ 435555 h 1698828"/>
                <a:gd name="connsiteX39" fmla="*/ 231119 w 884500"/>
                <a:gd name="connsiteY39" fmla="*/ 471971 h 1698828"/>
                <a:gd name="connsiteX40" fmla="*/ 216697 w 884500"/>
                <a:gd name="connsiteY40" fmla="*/ 504421 h 1698828"/>
                <a:gd name="connsiteX41" fmla="*/ 212010 w 884500"/>
                <a:gd name="connsiteY41" fmla="*/ 511993 h 1698828"/>
                <a:gd name="connsiteX42" fmla="*/ 210464 w 884500"/>
                <a:gd name="connsiteY42" fmla="*/ 512612 h 1698828"/>
                <a:gd name="connsiteX43" fmla="*/ 212009 w 884500"/>
                <a:gd name="connsiteY43" fmla="*/ 512354 h 1698828"/>
                <a:gd name="connsiteX44" fmla="*/ 206961 w 884500"/>
                <a:gd name="connsiteY44" fmla="*/ 544939 h 1698828"/>
                <a:gd name="connsiteX45" fmla="*/ 199763 w 884500"/>
                <a:gd name="connsiteY45" fmla="*/ 577197 h 1698828"/>
                <a:gd name="connsiteX46" fmla="*/ 199976 w 884500"/>
                <a:gd name="connsiteY46" fmla="*/ 589244 h 1698828"/>
                <a:gd name="connsiteX47" fmla="*/ 197227 w 884500"/>
                <a:gd name="connsiteY47" fmla="*/ 601412 h 1698828"/>
                <a:gd name="connsiteX48" fmla="*/ 133768 w 884500"/>
                <a:gd name="connsiteY48" fmla="*/ 886254 h 1698828"/>
                <a:gd name="connsiteX49" fmla="*/ 89059 w 884500"/>
                <a:gd name="connsiteY49" fmla="*/ 1171456 h 1698828"/>
                <a:gd name="connsiteX50" fmla="*/ 99876 w 884500"/>
                <a:gd name="connsiteY50" fmla="*/ 1437909 h 1698828"/>
                <a:gd name="connsiteX51" fmla="*/ 203717 w 884500"/>
                <a:gd name="connsiteY51" fmla="*/ 1680925 h 1698828"/>
                <a:gd name="connsiteX52" fmla="*/ 212009 w 884500"/>
                <a:gd name="connsiteY52" fmla="*/ 1692102 h 1698828"/>
                <a:gd name="connsiteX53" fmla="*/ 198308 w 884500"/>
                <a:gd name="connsiteY53" fmla="*/ 1692102 h 1698828"/>
                <a:gd name="connsiteX54" fmla="*/ 137374 w 884500"/>
                <a:gd name="connsiteY54" fmla="*/ 1691742 h 1698828"/>
                <a:gd name="connsiteX55" fmla="*/ 127999 w 884500"/>
                <a:gd name="connsiteY55" fmla="*/ 1691381 h 1698828"/>
                <a:gd name="connsiteX56" fmla="*/ 93746 w 884500"/>
                <a:gd name="connsiteY56" fmla="*/ 1633692 h 1698828"/>
                <a:gd name="connsiteX57" fmla="*/ 33893 w 884500"/>
                <a:gd name="connsiteY57" fmla="*/ 1445480 h 1698828"/>
                <a:gd name="connsiteX58" fmla="*/ 22715 w 884500"/>
                <a:gd name="connsiteY58" fmla="*/ 1170014 h 1698828"/>
                <a:gd name="connsiteX59" fmla="*/ 80766 w 884500"/>
                <a:gd name="connsiteY59" fmla="*/ 820992 h 1698828"/>
                <a:gd name="connsiteX60" fmla="*/ 135571 w 884500"/>
                <a:gd name="connsiteY60" fmla="*/ 573288 h 1698828"/>
                <a:gd name="connsiteX61" fmla="*/ 136202 w 884500"/>
                <a:gd name="connsiteY61" fmla="*/ 567204 h 1698828"/>
                <a:gd name="connsiteX62" fmla="*/ 140583 w 884500"/>
                <a:gd name="connsiteY62" fmla="*/ 562510 h 1698828"/>
                <a:gd name="connsiteX63" fmla="*/ 139401 w 884500"/>
                <a:gd name="connsiteY63" fmla="*/ 551339 h 1698828"/>
                <a:gd name="connsiteX64" fmla="*/ 141699 w 884500"/>
                <a:gd name="connsiteY64" fmla="*/ 540117 h 1698828"/>
                <a:gd name="connsiteX65" fmla="*/ 146747 w 884500"/>
                <a:gd name="connsiteY65" fmla="*/ 505503 h 1698828"/>
                <a:gd name="connsiteX66" fmla="*/ 146749 w 884500"/>
                <a:gd name="connsiteY66" fmla="*/ 505504 h 1698828"/>
                <a:gd name="connsiteX67" fmla="*/ 146749 w 884500"/>
                <a:gd name="connsiteY67" fmla="*/ 505503 h 1698828"/>
                <a:gd name="connsiteX68" fmla="*/ 137735 w 884500"/>
                <a:gd name="connsiteY68" fmla="*/ 430868 h 1698828"/>
                <a:gd name="connsiteX69" fmla="*/ 109972 w 884500"/>
                <a:gd name="connsiteY69" fmla="*/ 280154 h 1698828"/>
                <a:gd name="connsiteX70" fmla="*/ 96270 w 884500"/>
                <a:gd name="connsiteY70" fmla="*/ 276909 h 1698828"/>
                <a:gd name="connsiteX71" fmla="*/ 0 w 884500"/>
                <a:gd name="connsiteY71" fmla="*/ 322700 h 1698828"/>
                <a:gd name="connsiteX72" fmla="*/ 2793 w 884500"/>
                <a:gd name="connsiteY72"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7396 w 884500"/>
                <a:gd name="connsiteY35" fmla="*/ 201913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6697 w 884500"/>
                <a:gd name="connsiteY39" fmla="*/ 504421 h 1698828"/>
                <a:gd name="connsiteX40" fmla="*/ 212010 w 884500"/>
                <a:gd name="connsiteY40" fmla="*/ 511993 h 1698828"/>
                <a:gd name="connsiteX41" fmla="*/ 210464 w 884500"/>
                <a:gd name="connsiteY41" fmla="*/ 512612 h 1698828"/>
                <a:gd name="connsiteX42" fmla="*/ 212009 w 884500"/>
                <a:gd name="connsiteY42" fmla="*/ 512354 h 1698828"/>
                <a:gd name="connsiteX43" fmla="*/ 206961 w 884500"/>
                <a:gd name="connsiteY43" fmla="*/ 544939 h 1698828"/>
                <a:gd name="connsiteX44" fmla="*/ 199763 w 884500"/>
                <a:gd name="connsiteY44" fmla="*/ 577197 h 1698828"/>
                <a:gd name="connsiteX45" fmla="*/ 199976 w 884500"/>
                <a:gd name="connsiteY45" fmla="*/ 589244 h 1698828"/>
                <a:gd name="connsiteX46" fmla="*/ 197227 w 884500"/>
                <a:gd name="connsiteY46" fmla="*/ 601412 h 1698828"/>
                <a:gd name="connsiteX47" fmla="*/ 133768 w 884500"/>
                <a:gd name="connsiteY47" fmla="*/ 886254 h 1698828"/>
                <a:gd name="connsiteX48" fmla="*/ 89059 w 884500"/>
                <a:gd name="connsiteY48" fmla="*/ 1171456 h 1698828"/>
                <a:gd name="connsiteX49" fmla="*/ 99876 w 884500"/>
                <a:gd name="connsiteY49" fmla="*/ 1437909 h 1698828"/>
                <a:gd name="connsiteX50" fmla="*/ 203717 w 884500"/>
                <a:gd name="connsiteY50" fmla="*/ 1680925 h 1698828"/>
                <a:gd name="connsiteX51" fmla="*/ 212009 w 884500"/>
                <a:gd name="connsiteY51" fmla="*/ 1692102 h 1698828"/>
                <a:gd name="connsiteX52" fmla="*/ 198308 w 884500"/>
                <a:gd name="connsiteY52" fmla="*/ 1692102 h 1698828"/>
                <a:gd name="connsiteX53" fmla="*/ 137374 w 884500"/>
                <a:gd name="connsiteY53" fmla="*/ 1691742 h 1698828"/>
                <a:gd name="connsiteX54" fmla="*/ 127999 w 884500"/>
                <a:gd name="connsiteY54" fmla="*/ 1691381 h 1698828"/>
                <a:gd name="connsiteX55" fmla="*/ 93746 w 884500"/>
                <a:gd name="connsiteY55" fmla="*/ 1633692 h 1698828"/>
                <a:gd name="connsiteX56" fmla="*/ 33893 w 884500"/>
                <a:gd name="connsiteY56" fmla="*/ 1445480 h 1698828"/>
                <a:gd name="connsiteX57" fmla="*/ 22715 w 884500"/>
                <a:gd name="connsiteY57" fmla="*/ 1170014 h 1698828"/>
                <a:gd name="connsiteX58" fmla="*/ 80766 w 884500"/>
                <a:gd name="connsiteY58" fmla="*/ 820992 h 1698828"/>
                <a:gd name="connsiteX59" fmla="*/ 135571 w 884500"/>
                <a:gd name="connsiteY59" fmla="*/ 573288 h 1698828"/>
                <a:gd name="connsiteX60" fmla="*/ 136202 w 884500"/>
                <a:gd name="connsiteY60" fmla="*/ 567204 h 1698828"/>
                <a:gd name="connsiteX61" fmla="*/ 140583 w 884500"/>
                <a:gd name="connsiteY61" fmla="*/ 562510 h 1698828"/>
                <a:gd name="connsiteX62" fmla="*/ 139401 w 884500"/>
                <a:gd name="connsiteY62" fmla="*/ 551339 h 1698828"/>
                <a:gd name="connsiteX63" fmla="*/ 141699 w 884500"/>
                <a:gd name="connsiteY63" fmla="*/ 540117 h 1698828"/>
                <a:gd name="connsiteX64" fmla="*/ 146747 w 884500"/>
                <a:gd name="connsiteY64" fmla="*/ 505503 h 1698828"/>
                <a:gd name="connsiteX65" fmla="*/ 146749 w 884500"/>
                <a:gd name="connsiteY65" fmla="*/ 505504 h 1698828"/>
                <a:gd name="connsiteX66" fmla="*/ 146749 w 884500"/>
                <a:gd name="connsiteY66" fmla="*/ 505503 h 1698828"/>
                <a:gd name="connsiteX67" fmla="*/ 137735 w 884500"/>
                <a:gd name="connsiteY67" fmla="*/ 430868 h 1698828"/>
                <a:gd name="connsiteX68" fmla="*/ 109972 w 884500"/>
                <a:gd name="connsiteY68" fmla="*/ 280154 h 1698828"/>
                <a:gd name="connsiteX69" fmla="*/ 96270 w 884500"/>
                <a:gd name="connsiteY69" fmla="*/ 276909 h 1698828"/>
                <a:gd name="connsiteX70" fmla="*/ 0 w 884500"/>
                <a:gd name="connsiteY70" fmla="*/ 322700 h 1698828"/>
                <a:gd name="connsiteX71" fmla="*/ 2793 w 884500"/>
                <a:gd name="connsiteY7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7396 w 884500"/>
                <a:gd name="connsiteY35" fmla="*/ 201913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6697 w 884500"/>
                <a:gd name="connsiteY39" fmla="*/ 504421 h 1698828"/>
                <a:gd name="connsiteX40" fmla="*/ 212010 w 884500"/>
                <a:gd name="connsiteY40" fmla="*/ 511993 h 1698828"/>
                <a:gd name="connsiteX41" fmla="*/ 210464 w 884500"/>
                <a:gd name="connsiteY41" fmla="*/ 512612 h 1698828"/>
                <a:gd name="connsiteX42" fmla="*/ 212009 w 884500"/>
                <a:gd name="connsiteY42" fmla="*/ 512354 h 1698828"/>
                <a:gd name="connsiteX43" fmla="*/ 206961 w 884500"/>
                <a:gd name="connsiteY43" fmla="*/ 544939 h 1698828"/>
                <a:gd name="connsiteX44" fmla="*/ 199763 w 884500"/>
                <a:gd name="connsiteY44" fmla="*/ 577197 h 1698828"/>
                <a:gd name="connsiteX45" fmla="*/ 199976 w 884500"/>
                <a:gd name="connsiteY45" fmla="*/ 589244 h 1698828"/>
                <a:gd name="connsiteX46" fmla="*/ 197227 w 884500"/>
                <a:gd name="connsiteY46" fmla="*/ 601412 h 1698828"/>
                <a:gd name="connsiteX47" fmla="*/ 133768 w 884500"/>
                <a:gd name="connsiteY47" fmla="*/ 886254 h 1698828"/>
                <a:gd name="connsiteX48" fmla="*/ 89059 w 884500"/>
                <a:gd name="connsiteY48" fmla="*/ 1171456 h 1698828"/>
                <a:gd name="connsiteX49" fmla="*/ 99876 w 884500"/>
                <a:gd name="connsiteY49" fmla="*/ 1437909 h 1698828"/>
                <a:gd name="connsiteX50" fmla="*/ 203717 w 884500"/>
                <a:gd name="connsiteY50" fmla="*/ 1680925 h 1698828"/>
                <a:gd name="connsiteX51" fmla="*/ 212009 w 884500"/>
                <a:gd name="connsiteY51" fmla="*/ 1692102 h 1698828"/>
                <a:gd name="connsiteX52" fmla="*/ 198308 w 884500"/>
                <a:gd name="connsiteY52" fmla="*/ 1692102 h 1698828"/>
                <a:gd name="connsiteX53" fmla="*/ 137374 w 884500"/>
                <a:gd name="connsiteY53" fmla="*/ 1691742 h 1698828"/>
                <a:gd name="connsiteX54" fmla="*/ 127999 w 884500"/>
                <a:gd name="connsiteY54" fmla="*/ 1691381 h 1698828"/>
                <a:gd name="connsiteX55" fmla="*/ 93746 w 884500"/>
                <a:gd name="connsiteY55" fmla="*/ 1633692 h 1698828"/>
                <a:gd name="connsiteX56" fmla="*/ 33893 w 884500"/>
                <a:gd name="connsiteY56" fmla="*/ 1445480 h 1698828"/>
                <a:gd name="connsiteX57" fmla="*/ 22715 w 884500"/>
                <a:gd name="connsiteY57" fmla="*/ 1170014 h 1698828"/>
                <a:gd name="connsiteX58" fmla="*/ 80766 w 884500"/>
                <a:gd name="connsiteY58" fmla="*/ 820992 h 1698828"/>
                <a:gd name="connsiteX59" fmla="*/ 135571 w 884500"/>
                <a:gd name="connsiteY59" fmla="*/ 573288 h 1698828"/>
                <a:gd name="connsiteX60" fmla="*/ 136202 w 884500"/>
                <a:gd name="connsiteY60" fmla="*/ 567204 h 1698828"/>
                <a:gd name="connsiteX61" fmla="*/ 140583 w 884500"/>
                <a:gd name="connsiteY61" fmla="*/ 562510 h 1698828"/>
                <a:gd name="connsiteX62" fmla="*/ 139401 w 884500"/>
                <a:gd name="connsiteY62" fmla="*/ 551339 h 1698828"/>
                <a:gd name="connsiteX63" fmla="*/ 141699 w 884500"/>
                <a:gd name="connsiteY63" fmla="*/ 540117 h 1698828"/>
                <a:gd name="connsiteX64" fmla="*/ 146747 w 884500"/>
                <a:gd name="connsiteY64" fmla="*/ 505503 h 1698828"/>
                <a:gd name="connsiteX65" fmla="*/ 146749 w 884500"/>
                <a:gd name="connsiteY65" fmla="*/ 505504 h 1698828"/>
                <a:gd name="connsiteX66" fmla="*/ 146749 w 884500"/>
                <a:gd name="connsiteY66" fmla="*/ 505503 h 1698828"/>
                <a:gd name="connsiteX67" fmla="*/ 137735 w 884500"/>
                <a:gd name="connsiteY67" fmla="*/ 430868 h 1698828"/>
                <a:gd name="connsiteX68" fmla="*/ 109972 w 884500"/>
                <a:gd name="connsiteY68" fmla="*/ 280154 h 1698828"/>
                <a:gd name="connsiteX69" fmla="*/ 96270 w 884500"/>
                <a:gd name="connsiteY69" fmla="*/ 276909 h 1698828"/>
                <a:gd name="connsiteX70" fmla="*/ 0 w 884500"/>
                <a:gd name="connsiteY70" fmla="*/ 322700 h 1698828"/>
                <a:gd name="connsiteX71" fmla="*/ 2793 w 884500"/>
                <a:gd name="connsiteY7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6697 w 884500"/>
                <a:gd name="connsiteY39" fmla="*/ 504421 h 1698828"/>
                <a:gd name="connsiteX40" fmla="*/ 212010 w 884500"/>
                <a:gd name="connsiteY40" fmla="*/ 511993 h 1698828"/>
                <a:gd name="connsiteX41" fmla="*/ 210464 w 884500"/>
                <a:gd name="connsiteY41" fmla="*/ 512612 h 1698828"/>
                <a:gd name="connsiteX42" fmla="*/ 212009 w 884500"/>
                <a:gd name="connsiteY42" fmla="*/ 512354 h 1698828"/>
                <a:gd name="connsiteX43" fmla="*/ 206961 w 884500"/>
                <a:gd name="connsiteY43" fmla="*/ 544939 h 1698828"/>
                <a:gd name="connsiteX44" fmla="*/ 199763 w 884500"/>
                <a:gd name="connsiteY44" fmla="*/ 577197 h 1698828"/>
                <a:gd name="connsiteX45" fmla="*/ 199976 w 884500"/>
                <a:gd name="connsiteY45" fmla="*/ 589244 h 1698828"/>
                <a:gd name="connsiteX46" fmla="*/ 197227 w 884500"/>
                <a:gd name="connsiteY46" fmla="*/ 601412 h 1698828"/>
                <a:gd name="connsiteX47" fmla="*/ 133768 w 884500"/>
                <a:gd name="connsiteY47" fmla="*/ 886254 h 1698828"/>
                <a:gd name="connsiteX48" fmla="*/ 89059 w 884500"/>
                <a:gd name="connsiteY48" fmla="*/ 1171456 h 1698828"/>
                <a:gd name="connsiteX49" fmla="*/ 99876 w 884500"/>
                <a:gd name="connsiteY49" fmla="*/ 1437909 h 1698828"/>
                <a:gd name="connsiteX50" fmla="*/ 203717 w 884500"/>
                <a:gd name="connsiteY50" fmla="*/ 1680925 h 1698828"/>
                <a:gd name="connsiteX51" fmla="*/ 212009 w 884500"/>
                <a:gd name="connsiteY51" fmla="*/ 1692102 h 1698828"/>
                <a:gd name="connsiteX52" fmla="*/ 198308 w 884500"/>
                <a:gd name="connsiteY52" fmla="*/ 1692102 h 1698828"/>
                <a:gd name="connsiteX53" fmla="*/ 137374 w 884500"/>
                <a:gd name="connsiteY53" fmla="*/ 1691742 h 1698828"/>
                <a:gd name="connsiteX54" fmla="*/ 127999 w 884500"/>
                <a:gd name="connsiteY54" fmla="*/ 1691381 h 1698828"/>
                <a:gd name="connsiteX55" fmla="*/ 93746 w 884500"/>
                <a:gd name="connsiteY55" fmla="*/ 1633692 h 1698828"/>
                <a:gd name="connsiteX56" fmla="*/ 33893 w 884500"/>
                <a:gd name="connsiteY56" fmla="*/ 1445480 h 1698828"/>
                <a:gd name="connsiteX57" fmla="*/ 22715 w 884500"/>
                <a:gd name="connsiteY57" fmla="*/ 1170014 h 1698828"/>
                <a:gd name="connsiteX58" fmla="*/ 80766 w 884500"/>
                <a:gd name="connsiteY58" fmla="*/ 820992 h 1698828"/>
                <a:gd name="connsiteX59" fmla="*/ 135571 w 884500"/>
                <a:gd name="connsiteY59" fmla="*/ 573288 h 1698828"/>
                <a:gd name="connsiteX60" fmla="*/ 136202 w 884500"/>
                <a:gd name="connsiteY60" fmla="*/ 567204 h 1698828"/>
                <a:gd name="connsiteX61" fmla="*/ 140583 w 884500"/>
                <a:gd name="connsiteY61" fmla="*/ 562510 h 1698828"/>
                <a:gd name="connsiteX62" fmla="*/ 139401 w 884500"/>
                <a:gd name="connsiteY62" fmla="*/ 551339 h 1698828"/>
                <a:gd name="connsiteX63" fmla="*/ 141699 w 884500"/>
                <a:gd name="connsiteY63" fmla="*/ 540117 h 1698828"/>
                <a:gd name="connsiteX64" fmla="*/ 146747 w 884500"/>
                <a:gd name="connsiteY64" fmla="*/ 505503 h 1698828"/>
                <a:gd name="connsiteX65" fmla="*/ 146749 w 884500"/>
                <a:gd name="connsiteY65" fmla="*/ 505504 h 1698828"/>
                <a:gd name="connsiteX66" fmla="*/ 146749 w 884500"/>
                <a:gd name="connsiteY66" fmla="*/ 505503 h 1698828"/>
                <a:gd name="connsiteX67" fmla="*/ 137735 w 884500"/>
                <a:gd name="connsiteY67" fmla="*/ 430868 h 1698828"/>
                <a:gd name="connsiteX68" fmla="*/ 109972 w 884500"/>
                <a:gd name="connsiteY68" fmla="*/ 280154 h 1698828"/>
                <a:gd name="connsiteX69" fmla="*/ 96270 w 884500"/>
                <a:gd name="connsiteY69" fmla="*/ 276909 h 1698828"/>
                <a:gd name="connsiteX70" fmla="*/ 0 w 884500"/>
                <a:gd name="connsiteY70" fmla="*/ 322700 h 1698828"/>
                <a:gd name="connsiteX71" fmla="*/ 2793 w 884500"/>
                <a:gd name="connsiteY7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6697 w 884500"/>
                <a:gd name="connsiteY39" fmla="*/ 504421 h 1698828"/>
                <a:gd name="connsiteX40" fmla="*/ 212010 w 884500"/>
                <a:gd name="connsiteY40" fmla="*/ 511993 h 1698828"/>
                <a:gd name="connsiteX41" fmla="*/ 210464 w 884500"/>
                <a:gd name="connsiteY41" fmla="*/ 512612 h 1698828"/>
                <a:gd name="connsiteX42" fmla="*/ 212009 w 884500"/>
                <a:gd name="connsiteY42" fmla="*/ 512354 h 1698828"/>
                <a:gd name="connsiteX43" fmla="*/ 206961 w 884500"/>
                <a:gd name="connsiteY43" fmla="*/ 544939 h 1698828"/>
                <a:gd name="connsiteX44" fmla="*/ 199763 w 884500"/>
                <a:gd name="connsiteY44" fmla="*/ 577197 h 1698828"/>
                <a:gd name="connsiteX45" fmla="*/ 199976 w 884500"/>
                <a:gd name="connsiteY45" fmla="*/ 589244 h 1698828"/>
                <a:gd name="connsiteX46" fmla="*/ 197227 w 884500"/>
                <a:gd name="connsiteY46" fmla="*/ 601412 h 1698828"/>
                <a:gd name="connsiteX47" fmla="*/ 133768 w 884500"/>
                <a:gd name="connsiteY47" fmla="*/ 886254 h 1698828"/>
                <a:gd name="connsiteX48" fmla="*/ 89059 w 884500"/>
                <a:gd name="connsiteY48" fmla="*/ 1171456 h 1698828"/>
                <a:gd name="connsiteX49" fmla="*/ 99876 w 884500"/>
                <a:gd name="connsiteY49" fmla="*/ 1437909 h 1698828"/>
                <a:gd name="connsiteX50" fmla="*/ 203717 w 884500"/>
                <a:gd name="connsiteY50" fmla="*/ 1680925 h 1698828"/>
                <a:gd name="connsiteX51" fmla="*/ 212009 w 884500"/>
                <a:gd name="connsiteY51" fmla="*/ 1692102 h 1698828"/>
                <a:gd name="connsiteX52" fmla="*/ 198308 w 884500"/>
                <a:gd name="connsiteY52" fmla="*/ 1692102 h 1698828"/>
                <a:gd name="connsiteX53" fmla="*/ 137374 w 884500"/>
                <a:gd name="connsiteY53" fmla="*/ 1691742 h 1698828"/>
                <a:gd name="connsiteX54" fmla="*/ 127999 w 884500"/>
                <a:gd name="connsiteY54" fmla="*/ 1691381 h 1698828"/>
                <a:gd name="connsiteX55" fmla="*/ 93746 w 884500"/>
                <a:gd name="connsiteY55" fmla="*/ 1633692 h 1698828"/>
                <a:gd name="connsiteX56" fmla="*/ 33893 w 884500"/>
                <a:gd name="connsiteY56" fmla="*/ 1445480 h 1698828"/>
                <a:gd name="connsiteX57" fmla="*/ 22715 w 884500"/>
                <a:gd name="connsiteY57" fmla="*/ 1170014 h 1698828"/>
                <a:gd name="connsiteX58" fmla="*/ 80766 w 884500"/>
                <a:gd name="connsiteY58" fmla="*/ 820992 h 1698828"/>
                <a:gd name="connsiteX59" fmla="*/ 135571 w 884500"/>
                <a:gd name="connsiteY59" fmla="*/ 573288 h 1698828"/>
                <a:gd name="connsiteX60" fmla="*/ 136202 w 884500"/>
                <a:gd name="connsiteY60" fmla="*/ 567204 h 1698828"/>
                <a:gd name="connsiteX61" fmla="*/ 140583 w 884500"/>
                <a:gd name="connsiteY61" fmla="*/ 562510 h 1698828"/>
                <a:gd name="connsiteX62" fmla="*/ 139401 w 884500"/>
                <a:gd name="connsiteY62" fmla="*/ 551339 h 1698828"/>
                <a:gd name="connsiteX63" fmla="*/ 141699 w 884500"/>
                <a:gd name="connsiteY63" fmla="*/ 540117 h 1698828"/>
                <a:gd name="connsiteX64" fmla="*/ 146747 w 884500"/>
                <a:gd name="connsiteY64" fmla="*/ 505503 h 1698828"/>
                <a:gd name="connsiteX65" fmla="*/ 146749 w 884500"/>
                <a:gd name="connsiteY65" fmla="*/ 505504 h 1698828"/>
                <a:gd name="connsiteX66" fmla="*/ 146749 w 884500"/>
                <a:gd name="connsiteY66" fmla="*/ 505503 h 1698828"/>
                <a:gd name="connsiteX67" fmla="*/ 137735 w 884500"/>
                <a:gd name="connsiteY67" fmla="*/ 430868 h 1698828"/>
                <a:gd name="connsiteX68" fmla="*/ 96270 w 884500"/>
                <a:gd name="connsiteY68" fmla="*/ 276909 h 1698828"/>
                <a:gd name="connsiteX69" fmla="*/ 0 w 884500"/>
                <a:gd name="connsiteY69" fmla="*/ 322700 h 1698828"/>
                <a:gd name="connsiteX70" fmla="*/ 2793 w 884500"/>
                <a:gd name="connsiteY70"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6697 w 884500"/>
                <a:gd name="connsiteY39" fmla="*/ 504421 h 1698828"/>
                <a:gd name="connsiteX40" fmla="*/ 212010 w 884500"/>
                <a:gd name="connsiteY40" fmla="*/ 511993 h 1698828"/>
                <a:gd name="connsiteX41" fmla="*/ 210464 w 884500"/>
                <a:gd name="connsiteY41" fmla="*/ 512612 h 1698828"/>
                <a:gd name="connsiteX42" fmla="*/ 212009 w 884500"/>
                <a:gd name="connsiteY42" fmla="*/ 512354 h 1698828"/>
                <a:gd name="connsiteX43" fmla="*/ 206961 w 884500"/>
                <a:gd name="connsiteY43" fmla="*/ 544939 h 1698828"/>
                <a:gd name="connsiteX44" fmla="*/ 199763 w 884500"/>
                <a:gd name="connsiteY44" fmla="*/ 577197 h 1698828"/>
                <a:gd name="connsiteX45" fmla="*/ 199976 w 884500"/>
                <a:gd name="connsiteY45" fmla="*/ 589244 h 1698828"/>
                <a:gd name="connsiteX46" fmla="*/ 197227 w 884500"/>
                <a:gd name="connsiteY46" fmla="*/ 601412 h 1698828"/>
                <a:gd name="connsiteX47" fmla="*/ 133768 w 884500"/>
                <a:gd name="connsiteY47" fmla="*/ 886254 h 1698828"/>
                <a:gd name="connsiteX48" fmla="*/ 89059 w 884500"/>
                <a:gd name="connsiteY48" fmla="*/ 1171456 h 1698828"/>
                <a:gd name="connsiteX49" fmla="*/ 99876 w 884500"/>
                <a:gd name="connsiteY49" fmla="*/ 1437909 h 1698828"/>
                <a:gd name="connsiteX50" fmla="*/ 203717 w 884500"/>
                <a:gd name="connsiteY50" fmla="*/ 1680925 h 1698828"/>
                <a:gd name="connsiteX51" fmla="*/ 212009 w 884500"/>
                <a:gd name="connsiteY51" fmla="*/ 1692102 h 1698828"/>
                <a:gd name="connsiteX52" fmla="*/ 198308 w 884500"/>
                <a:gd name="connsiteY52" fmla="*/ 1692102 h 1698828"/>
                <a:gd name="connsiteX53" fmla="*/ 137374 w 884500"/>
                <a:gd name="connsiteY53" fmla="*/ 1691742 h 1698828"/>
                <a:gd name="connsiteX54" fmla="*/ 127999 w 884500"/>
                <a:gd name="connsiteY54" fmla="*/ 1691381 h 1698828"/>
                <a:gd name="connsiteX55" fmla="*/ 93746 w 884500"/>
                <a:gd name="connsiteY55" fmla="*/ 1633692 h 1698828"/>
                <a:gd name="connsiteX56" fmla="*/ 33893 w 884500"/>
                <a:gd name="connsiteY56" fmla="*/ 1445480 h 1698828"/>
                <a:gd name="connsiteX57" fmla="*/ 22715 w 884500"/>
                <a:gd name="connsiteY57" fmla="*/ 1170014 h 1698828"/>
                <a:gd name="connsiteX58" fmla="*/ 80766 w 884500"/>
                <a:gd name="connsiteY58" fmla="*/ 820992 h 1698828"/>
                <a:gd name="connsiteX59" fmla="*/ 135571 w 884500"/>
                <a:gd name="connsiteY59" fmla="*/ 573288 h 1698828"/>
                <a:gd name="connsiteX60" fmla="*/ 136202 w 884500"/>
                <a:gd name="connsiteY60" fmla="*/ 567204 h 1698828"/>
                <a:gd name="connsiteX61" fmla="*/ 140583 w 884500"/>
                <a:gd name="connsiteY61" fmla="*/ 562510 h 1698828"/>
                <a:gd name="connsiteX62" fmla="*/ 139401 w 884500"/>
                <a:gd name="connsiteY62" fmla="*/ 551339 h 1698828"/>
                <a:gd name="connsiteX63" fmla="*/ 141699 w 884500"/>
                <a:gd name="connsiteY63" fmla="*/ 540117 h 1698828"/>
                <a:gd name="connsiteX64" fmla="*/ 146747 w 884500"/>
                <a:gd name="connsiteY64" fmla="*/ 505503 h 1698828"/>
                <a:gd name="connsiteX65" fmla="*/ 146749 w 884500"/>
                <a:gd name="connsiteY65" fmla="*/ 505504 h 1698828"/>
                <a:gd name="connsiteX66" fmla="*/ 146749 w 884500"/>
                <a:gd name="connsiteY66" fmla="*/ 505503 h 1698828"/>
                <a:gd name="connsiteX67" fmla="*/ 137735 w 884500"/>
                <a:gd name="connsiteY67" fmla="*/ 430868 h 1698828"/>
                <a:gd name="connsiteX68" fmla="*/ 96270 w 884500"/>
                <a:gd name="connsiteY68" fmla="*/ 276909 h 1698828"/>
                <a:gd name="connsiteX69" fmla="*/ 0 w 884500"/>
                <a:gd name="connsiteY69" fmla="*/ 322700 h 1698828"/>
                <a:gd name="connsiteX70" fmla="*/ 2793 w 884500"/>
                <a:gd name="connsiteY70"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31119 w 884500"/>
                <a:gd name="connsiteY38" fmla="*/ 471971 h 1698828"/>
                <a:gd name="connsiteX39" fmla="*/ 212010 w 884500"/>
                <a:gd name="connsiteY39" fmla="*/ 511993 h 1698828"/>
                <a:gd name="connsiteX40" fmla="*/ 210464 w 884500"/>
                <a:gd name="connsiteY40" fmla="*/ 512612 h 1698828"/>
                <a:gd name="connsiteX41" fmla="*/ 212009 w 884500"/>
                <a:gd name="connsiteY41" fmla="*/ 512354 h 1698828"/>
                <a:gd name="connsiteX42" fmla="*/ 206961 w 884500"/>
                <a:gd name="connsiteY42" fmla="*/ 544939 h 1698828"/>
                <a:gd name="connsiteX43" fmla="*/ 199763 w 884500"/>
                <a:gd name="connsiteY43" fmla="*/ 577197 h 1698828"/>
                <a:gd name="connsiteX44" fmla="*/ 199976 w 884500"/>
                <a:gd name="connsiteY44" fmla="*/ 589244 h 1698828"/>
                <a:gd name="connsiteX45" fmla="*/ 197227 w 884500"/>
                <a:gd name="connsiteY45" fmla="*/ 601412 h 1698828"/>
                <a:gd name="connsiteX46" fmla="*/ 133768 w 884500"/>
                <a:gd name="connsiteY46" fmla="*/ 886254 h 1698828"/>
                <a:gd name="connsiteX47" fmla="*/ 89059 w 884500"/>
                <a:gd name="connsiteY47" fmla="*/ 1171456 h 1698828"/>
                <a:gd name="connsiteX48" fmla="*/ 99876 w 884500"/>
                <a:gd name="connsiteY48" fmla="*/ 1437909 h 1698828"/>
                <a:gd name="connsiteX49" fmla="*/ 203717 w 884500"/>
                <a:gd name="connsiteY49" fmla="*/ 1680925 h 1698828"/>
                <a:gd name="connsiteX50" fmla="*/ 212009 w 884500"/>
                <a:gd name="connsiteY50" fmla="*/ 1692102 h 1698828"/>
                <a:gd name="connsiteX51" fmla="*/ 198308 w 884500"/>
                <a:gd name="connsiteY51" fmla="*/ 1692102 h 1698828"/>
                <a:gd name="connsiteX52" fmla="*/ 137374 w 884500"/>
                <a:gd name="connsiteY52" fmla="*/ 1691742 h 1698828"/>
                <a:gd name="connsiteX53" fmla="*/ 127999 w 884500"/>
                <a:gd name="connsiteY53" fmla="*/ 1691381 h 1698828"/>
                <a:gd name="connsiteX54" fmla="*/ 93746 w 884500"/>
                <a:gd name="connsiteY54" fmla="*/ 1633692 h 1698828"/>
                <a:gd name="connsiteX55" fmla="*/ 33893 w 884500"/>
                <a:gd name="connsiteY55" fmla="*/ 1445480 h 1698828"/>
                <a:gd name="connsiteX56" fmla="*/ 22715 w 884500"/>
                <a:gd name="connsiteY56" fmla="*/ 1170014 h 1698828"/>
                <a:gd name="connsiteX57" fmla="*/ 80766 w 884500"/>
                <a:gd name="connsiteY57" fmla="*/ 820992 h 1698828"/>
                <a:gd name="connsiteX58" fmla="*/ 135571 w 884500"/>
                <a:gd name="connsiteY58" fmla="*/ 573288 h 1698828"/>
                <a:gd name="connsiteX59" fmla="*/ 136202 w 884500"/>
                <a:gd name="connsiteY59" fmla="*/ 567204 h 1698828"/>
                <a:gd name="connsiteX60" fmla="*/ 140583 w 884500"/>
                <a:gd name="connsiteY60" fmla="*/ 562510 h 1698828"/>
                <a:gd name="connsiteX61" fmla="*/ 139401 w 884500"/>
                <a:gd name="connsiteY61" fmla="*/ 551339 h 1698828"/>
                <a:gd name="connsiteX62" fmla="*/ 141699 w 884500"/>
                <a:gd name="connsiteY62" fmla="*/ 540117 h 1698828"/>
                <a:gd name="connsiteX63" fmla="*/ 146747 w 884500"/>
                <a:gd name="connsiteY63" fmla="*/ 505503 h 1698828"/>
                <a:gd name="connsiteX64" fmla="*/ 146749 w 884500"/>
                <a:gd name="connsiteY64" fmla="*/ 505504 h 1698828"/>
                <a:gd name="connsiteX65" fmla="*/ 146749 w 884500"/>
                <a:gd name="connsiteY65" fmla="*/ 505503 h 1698828"/>
                <a:gd name="connsiteX66" fmla="*/ 137735 w 884500"/>
                <a:gd name="connsiteY66" fmla="*/ 430868 h 1698828"/>
                <a:gd name="connsiteX67" fmla="*/ 96270 w 884500"/>
                <a:gd name="connsiteY67" fmla="*/ 276909 h 1698828"/>
                <a:gd name="connsiteX68" fmla="*/ 0 w 884500"/>
                <a:gd name="connsiteY68" fmla="*/ 322700 h 1698828"/>
                <a:gd name="connsiteX69" fmla="*/ 2793 w 884500"/>
                <a:gd name="connsiteY69"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206961 w 884500"/>
                <a:gd name="connsiteY41" fmla="*/ 544939 h 1698828"/>
                <a:gd name="connsiteX42" fmla="*/ 199763 w 884500"/>
                <a:gd name="connsiteY42" fmla="*/ 577197 h 1698828"/>
                <a:gd name="connsiteX43" fmla="*/ 199976 w 884500"/>
                <a:gd name="connsiteY43" fmla="*/ 589244 h 1698828"/>
                <a:gd name="connsiteX44" fmla="*/ 197227 w 884500"/>
                <a:gd name="connsiteY44" fmla="*/ 601412 h 1698828"/>
                <a:gd name="connsiteX45" fmla="*/ 133768 w 884500"/>
                <a:gd name="connsiteY45" fmla="*/ 886254 h 1698828"/>
                <a:gd name="connsiteX46" fmla="*/ 89059 w 884500"/>
                <a:gd name="connsiteY46" fmla="*/ 1171456 h 1698828"/>
                <a:gd name="connsiteX47" fmla="*/ 99876 w 884500"/>
                <a:gd name="connsiteY47" fmla="*/ 1437909 h 1698828"/>
                <a:gd name="connsiteX48" fmla="*/ 203717 w 884500"/>
                <a:gd name="connsiteY48" fmla="*/ 1680925 h 1698828"/>
                <a:gd name="connsiteX49" fmla="*/ 212009 w 884500"/>
                <a:gd name="connsiteY49" fmla="*/ 1692102 h 1698828"/>
                <a:gd name="connsiteX50" fmla="*/ 198308 w 884500"/>
                <a:gd name="connsiteY50" fmla="*/ 1692102 h 1698828"/>
                <a:gd name="connsiteX51" fmla="*/ 137374 w 884500"/>
                <a:gd name="connsiteY51" fmla="*/ 1691742 h 1698828"/>
                <a:gd name="connsiteX52" fmla="*/ 127999 w 884500"/>
                <a:gd name="connsiteY52" fmla="*/ 1691381 h 1698828"/>
                <a:gd name="connsiteX53" fmla="*/ 93746 w 884500"/>
                <a:gd name="connsiteY53" fmla="*/ 1633692 h 1698828"/>
                <a:gd name="connsiteX54" fmla="*/ 33893 w 884500"/>
                <a:gd name="connsiteY54" fmla="*/ 1445480 h 1698828"/>
                <a:gd name="connsiteX55" fmla="*/ 22715 w 884500"/>
                <a:gd name="connsiteY55" fmla="*/ 1170014 h 1698828"/>
                <a:gd name="connsiteX56" fmla="*/ 80766 w 884500"/>
                <a:gd name="connsiteY56" fmla="*/ 820992 h 1698828"/>
                <a:gd name="connsiteX57" fmla="*/ 135571 w 884500"/>
                <a:gd name="connsiteY57" fmla="*/ 573288 h 1698828"/>
                <a:gd name="connsiteX58" fmla="*/ 136202 w 884500"/>
                <a:gd name="connsiteY58" fmla="*/ 567204 h 1698828"/>
                <a:gd name="connsiteX59" fmla="*/ 140583 w 884500"/>
                <a:gd name="connsiteY59" fmla="*/ 562510 h 1698828"/>
                <a:gd name="connsiteX60" fmla="*/ 139401 w 884500"/>
                <a:gd name="connsiteY60" fmla="*/ 551339 h 1698828"/>
                <a:gd name="connsiteX61" fmla="*/ 141699 w 884500"/>
                <a:gd name="connsiteY61" fmla="*/ 540117 h 1698828"/>
                <a:gd name="connsiteX62" fmla="*/ 146747 w 884500"/>
                <a:gd name="connsiteY62" fmla="*/ 505503 h 1698828"/>
                <a:gd name="connsiteX63" fmla="*/ 146749 w 884500"/>
                <a:gd name="connsiteY63" fmla="*/ 505504 h 1698828"/>
                <a:gd name="connsiteX64" fmla="*/ 146749 w 884500"/>
                <a:gd name="connsiteY64" fmla="*/ 505503 h 1698828"/>
                <a:gd name="connsiteX65" fmla="*/ 137735 w 884500"/>
                <a:gd name="connsiteY65" fmla="*/ 430868 h 1698828"/>
                <a:gd name="connsiteX66" fmla="*/ 96270 w 884500"/>
                <a:gd name="connsiteY66" fmla="*/ 276909 h 1698828"/>
                <a:gd name="connsiteX67" fmla="*/ 0 w 884500"/>
                <a:gd name="connsiteY67" fmla="*/ 322700 h 1698828"/>
                <a:gd name="connsiteX68" fmla="*/ 2793 w 884500"/>
                <a:gd name="connsiteY68"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763 w 884500"/>
                <a:gd name="connsiteY41" fmla="*/ 577197 h 1698828"/>
                <a:gd name="connsiteX42" fmla="*/ 199976 w 884500"/>
                <a:gd name="connsiteY42" fmla="*/ 589244 h 1698828"/>
                <a:gd name="connsiteX43" fmla="*/ 197227 w 884500"/>
                <a:gd name="connsiteY43" fmla="*/ 601412 h 1698828"/>
                <a:gd name="connsiteX44" fmla="*/ 133768 w 884500"/>
                <a:gd name="connsiteY44" fmla="*/ 886254 h 1698828"/>
                <a:gd name="connsiteX45" fmla="*/ 89059 w 884500"/>
                <a:gd name="connsiteY45" fmla="*/ 1171456 h 1698828"/>
                <a:gd name="connsiteX46" fmla="*/ 99876 w 884500"/>
                <a:gd name="connsiteY46" fmla="*/ 1437909 h 1698828"/>
                <a:gd name="connsiteX47" fmla="*/ 203717 w 884500"/>
                <a:gd name="connsiteY47" fmla="*/ 1680925 h 1698828"/>
                <a:gd name="connsiteX48" fmla="*/ 212009 w 884500"/>
                <a:gd name="connsiteY48" fmla="*/ 1692102 h 1698828"/>
                <a:gd name="connsiteX49" fmla="*/ 198308 w 884500"/>
                <a:gd name="connsiteY49" fmla="*/ 1692102 h 1698828"/>
                <a:gd name="connsiteX50" fmla="*/ 137374 w 884500"/>
                <a:gd name="connsiteY50" fmla="*/ 1691742 h 1698828"/>
                <a:gd name="connsiteX51" fmla="*/ 127999 w 884500"/>
                <a:gd name="connsiteY51" fmla="*/ 1691381 h 1698828"/>
                <a:gd name="connsiteX52" fmla="*/ 93746 w 884500"/>
                <a:gd name="connsiteY52" fmla="*/ 1633692 h 1698828"/>
                <a:gd name="connsiteX53" fmla="*/ 33893 w 884500"/>
                <a:gd name="connsiteY53" fmla="*/ 1445480 h 1698828"/>
                <a:gd name="connsiteX54" fmla="*/ 22715 w 884500"/>
                <a:gd name="connsiteY54" fmla="*/ 1170014 h 1698828"/>
                <a:gd name="connsiteX55" fmla="*/ 80766 w 884500"/>
                <a:gd name="connsiteY55" fmla="*/ 820992 h 1698828"/>
                <a:gd name="connsiteX56" fmla="*/ 135571 w 884500"/>
                <a:gd name="connsiteY56" fmla="*/ 573288 h 1698828"/>
                <a:gd name="connsiteX57" fmla="*/ 136202 w 884500"/>
                <a:gd name="connsiteY57" fmla="*/ 567204 h 1698828"/>
                <a:gd name="connsiteX58" fmla="*/ 140583 w 884500"/>
                <a:gd name="connsiteY58" fmla="*/ 562510 h 1698828"/>
                <a:gd name="connsiteX59" fmla="*/ 139401 w 884500"/>
                <a:gd name="connsiteY59" fmla="*/ 551339 h 1698828"/>
                <a:gd name="connsiteX60" fmla="*/ 141699 w 884500"/>
                <a:gd name="connsiteY60" fmla="*/ 540117 h 1698828"/>
                <a:gd name="connsiteX61" fmla="*/ 146747 w 884500"/>
                <a:gd name="connsiteY61" fmla="*/ 505503 h 1698828"/>
                <a:gd name="connsiteX62" fmla="*/ 146749 w 884500"/>
                <a:gd name="connsiteY62" fmla="*/ 505504 h 1698828"/>
                <a:gd name="connsiteX63" fmla="*/ 146749 w 884500"/>
                <a:gd name="connsiteY63" fmla="*/ 505503 h 1698828"/>
                <a:gd name="connsiteX64" fmla="*/ 137735 w 884500"/>
                <a:gd name="connsiteY64" fmla="*/ 430868 h 1698828"/>
                <a:gd name="connsiteX65" fmla="*/ 96270 w 884500"/>
                <a:gd name="connsiteY65" fmla="*/ 276909 h 1698828"/>
                <a:gd name="connsiteX66" fmla="*/ 0 w 884500"/>
                <a:gd name="connsiteY66" fmla="*/ 322700 h 1698828"/>
                <a:gd name="connsiteX67" fmla="*/ 2793 w 884500"/>
                <a:gd name="connsiteY67"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763 w 884500"/>
                <a:gd name="connsiteY41" fmla="*/ 577197 h 1698828"/>
                <a:gd name="connsiteX42" fmla="*/ 199976 w 884500"/>
                <a:gd name="connsiteY42" fmla="*/ 589244 h 1698828"/>
                <a:gd name="connsiteX43" fmla="*/ 133768 w 884500"/>
                <a:gd name="connsiteY43" fmla="*/ 886254 h 1698828"/>
                <a:gd name="connsiteX44" fmla="*/ 89059 w 884500"/>
                <a:gd name="connsiteY44" fmla="*/ 1171456 h 1698828"/>
                <a:gd name="connsiteX45" fmla="*/ 99876 w 884500"/>
                <a:gd name="connsiteY45" fmla="*/ 1437909 h 1698828"/>
                <a:gd name="connsiteX46" fmla="*/ 203717 w 884500"/>
                <a:gd name="connsiteY46" fmla="*/ 1680925 h 1698828"/>
                <a:gd name="connsiteX47" fmla="*/ 212009 w 884500"/>
                <a:gd name="connsiteY47" fmla="*/ 1692102 h 1698828"/>
                <a:gd name="connsiteX48" fmla="*/ 198308 w 884500"/>
                <a:gd name="connsiteY48" fmla="*/ 1692102 h 1698828"/>
                <a:gd name="connsiteX49" fmla="*/ 137374 w 884500"/>
                <a:gd name="connsiteY49" fmla="*/ 1691742 h 1698828"/>
                <a:gd name="connsiteX50" fmla="*/ 127999 w 884500"/>
                <a:gd name="connsiteY50" fmla="*/ 1691381 h 1698828"/>
                <a:gd name="connsiteX51" fmla="*/ 93746 w 884500"/>
                <a:gd name="connsiteY51" fmla="*/ 1633692 h 1698828"/>
                <a:gd name="connsiteX52" fmla="*/ 33893 w 884500"/>
                <a:gd name="connsiteY52" fmla="*/ 1445480 h 1698828"/>
                <a:gd name="connsiteX53" fmla="*/ 22715 w 884500"/>
                <a:gd name="connsiteY53" fmla="*/ 1170014 h 1698828"/>
                <a:gd name="connsiteX54" fmla="*/ 80766 w 884500"/>
                <a:gd name="connsiteY54" fmla="*/ 820992 h 1698828"/>
                <a:gd name="connsiteX55" fmla="*/ 135571 w 884500"/>
                <a:gd name="connsiteY55" fmla="*/ 573288 h 1698828"/>
                <a:gd name="connsiteX56" fmla="*/ 136202 w 884500"/>
                <a:gd name="connsiteY56" fmla="*/ 567204 h 1698828"/>
                <a:gd name="connsiteX57" fmla="*/ 140583 w 884500"/>
                <a:gd name="connsiteY57" fmla="*/ 562510 h 1698828"/>
                <a:gd name="connsiteX58" fmla="*/ 139401 w 884500"/>
                <a:gd name="connsiteY58" fmla="*/ 551339 h 1698828"/>
                <a:gd name="connsiteX59" fmla="*/ 141699 w 884500"/>
                <a:gd name="connsiteY59" fmla="*/ 540117 h 1698828"/>
                <a:gd name="connsiteX60" fmla="*/ 146747 w 884500"/>
                <a:gd name="connsiteY60" fmla="*/ 505503 h 1698828"/>
                <a:gd name="connsiteX61" fmla="*/ 146749 w 884500"/>
                <a:gd name="connsiteY61" fmla="*/ 505504 h 1698828"/>
                <a:gd name="connsiteX62" fmla="*/ 146749 w 884500"/>
                <a:gd name="connsiteY62" fmla="*/ 505503 h 1698828"/>
                <a:gd name="connsiteX63" fmla="*/ 137735 w 884500"/>
                <a:gd name="connsiteY63" fmla="*/ 430868 h 1698828"/>
                <a:gd name="connsiteX64" fmla="*/ 96270 w 884500"/>
                <a:gd name="connsiteY64" fmla="*/ 276909 h 1698828"/>
                <a:gd name="connsiteX65" fmla="*/ 0 w 884500"/>
                <a:gd name="connsiteY65" fmla="*/ 322700 h 1698828"/>
                <a:gd name="connsiteX66" fmla="*/ 2793 w 884500"/>
                <a:gd name="connsiteY66"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36202 w 884500"/>
                <a:gd name="connsiteY55" fmla="*/ 567204 h 1698828"/>
                <a:gd name="connsiteX56" fmla="*/ 140583 w 884500"/>
                <a:gd name="connsiteY56" fmla="*/ 562510 h 1698828"/>
                <a:gd name="connsiteX57" fmla="*/ 139401 w 884500"/>
                <a:gd name="connsiteY57" fmla="*/ 551339 h 1698828"/>
                <a:gd name="connsiteX58" fmla="*/ 141699 w 884500"/>
                <a:gd name="connsiteY58" fmla="*/ 540117 h 1698828"/>
                <a:gd name="connsiteX59" fmla="*/ 146747 w 884500"/>
                <a:gd name="connsiteY59" fmla="*/ 505503 h 1698828"/>
                <a:gd name="connsiteX60" fmla="*/ 146749 w 884500"/>
                <a:gd name="connsiteY60" fmla="*/ 505504 h 1698828"/>
                <a:gd name="connsiteX61" fmla="*/ 146749 w 884500"/>
                <a:gd name="connsiteY61" fmla="*/ 505503 h 1698828"/>
                <a:gd name="connsiteX62" fmla="*/ 137735 w 884500"/>
                <a:gd name="connsiteY62" fmla="*/ 430868 h 1698828"/>
                <a:gd name="connsiteX63" fmla="*/ 96270 w 884500"/>
                <a:gd name="connsiteY63" fmla="*/ 276909 h 1698828"/>
                <a:gd name="connsiteX64" fmla="*/ 0 w 884500"/>
                <a:gd name="connsiteY64" fmla="*/ 322700 h 1698828"/>
                <a:gd name="connsiteX65" fmla="*/ 2793 w 884500"/>
                <a:gd name="connsiteY65"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36202 w 884500"/>
                <a:gd name="connsiteY55" fmla="*/ 567204 h 1698828"/>
                <a:gd name="connsiteX56" fmla="*/ 140583 w 884500"/>
                <a:gd name="connsiteY56" fmla="*/ 562510 h 1698828"/>
                <a:gd name="connsiteX57" fmla="*/ 139401 w 884500"/>
                <a:gd name="connsiteY57" fmla="*/ 551339 h 1698828"/>
                <a:gd name="connsiteX58" fmla="*/ 146747 w 884500"/>
                <a:gd name="connsiteY58" fmla="*/ 505503 h 1698828"/>
                <a:gd name="connsiteX59" fmla="*/ 146749 w 884500"/>
                <a:gd name="connsiteY59" fmla="*/ 505504 h 1698828"/>
                <a:gd name="connsiteX60" fmla="*/ 146749 w 884500"/>
                <a:gd name="connsiteY60" fmla="*/ 505503 h 1698828"/>
                <a:gd name="connsiteX61" fmla="*/ 137735 w 884500"/>
                <a:gd name="connsiteY61" fmla="*/ 430868 h 1698828"/>
                <a:gd name="connsiteX62" fmla="*/ 96270 w 884500"/>
                <a:gd name="connsiteY62" fmla="*/ 276909 h 1698828"/>
                <a:gd name="connsiteX63" fmla="*/ 0 w 884500"/>
                <a:gd name="connsiteY63" fmla="*/ 322700 h 1698828"/>
                <a:gd name="connsiteX64" fmla="*/ 2793 w 884500"/>
                <a:gd name="connsiteY64"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36202 w 884500"/>
                <a:gd name="connsiteY55" fmla="*/ 567204 h 1698828"/>
                <a:gd name="connsiteX56" fmla="*/ 140583 w 884500"/>
                <a:gd name="connsiteY56" fmla="*/ 562510 h 1698828"/>
                <a:gd name="connsiteX57" fmla="*/ 139401 w 884500"/>
                <a:gd name="connsiteY57" fmla="*/ 551339 h 1698828"/>
                <a:gd name="connsiteX58" fmla="*/ 146747 w 884500"/>
                <a:gd name="connsiteY58" fmla="*/ 505503 h 1698828"/>
                <a:gd name="connsiteX59" fmla="*/ 146749 w 884500"/>
                <a:gd name="connsiteY59" fmla="*/ 505504 h 1698828"/>
                <a:gd name="connsiteX60" fmla="*/ 146749 w 884500"/>
                <a:gd name="connsiteY60" fmla="*/ 505503 h 1698828"/>
                <a:gd name="connsiteX61" fmla="*/ 137735 w 884500"/>
                <a:gd name="connsiteY61" fmla="*/ 430868 h 1698828"/>
                <a:gd name="connsiteX62" fmla="*/ 96270 w 884500"/>
                <a:gd name="connsiteY62" fmla="*/ 276909 h 1698828"/>
                <a:gd name="connsiteX63" fmla="*/ 0 w 884500"/>
                <a:gd name="connsiteY63" fmla="*/ 322700 h 1698828"/>
                <a:gd name="connsiteX64" fmla="*/ 2793 w 884500"/>
                <a:gd name="connsiteY64"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36202 w 884500"/>
                <a:gd name="connsiteY55" fmla="*/ 567204 h 1698828"/>
                <a:gd name="connsiteX56" fmla="*/ 140583 w 884500"/>
                <a:gd name="connsiteY56" fmla="*/ 562510 h 1698828"/>
                <a:gd name="connsiteX57" fmla="*/ 146747 w 884500"/>
                <a:gd name="connsiteY57" fmla="*/ 505503 h 1698828"/>
                <a:gd name="connsiteX58" fmla="*/ 146749 w 884500"/>
                <a:gd name="connsiteY58" fmla="*/ 505504 h 1698828"/>
                <a:gd name="connsiteX59" fmla="*/ 146749 w 884500"/>
                <a:gd name="connsiteY59" fmla="*/ 505503 h 1698828"/>
                <a:gd name="connsiteX60" fmla="*/ 137735 w 884500"/>
                <a:gd name="connsiteY60" fmla="*/ 430868 h 1698828"/>
                <a:gd name="connsiteX61" fmla="*/ 96270 w 884500"/>
                <a:gd name="connsiteY61" fmla="*/ 276909 h 1698828"/>
                <a:gd name="connsiteX62" fmla="*/ 0 w 884500"/>
                <a:gd name="connsiteY62" fmla="*/ 322700 h 1698828"/>
                <a:gd name="connsiteX63" fmla="*/ 2793 w 884500"/>
                <a:gd name="connsiteY63"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36202 w 884500"/>
                <a:gd name="connsiteY55" fmla="*/ 567204 h 1698828"/>
                <a:gd name="connsiteX56" fmla="*/ 146747 w 884500"/>
                <a:gd name="connsiteY56" fmla="*/ 505503 h 1698828"/>
                <a:gd name="connsiteX57" fmla="*/ 146749 w 884500"/>
                <a:gd name="connsiteY57" fmla="*/ 505504 h 1698828"/>
                <a:gd name="connsiteX58" fmla="*/ 146749 w 884500"/>
                <a:gd name="connsiteY58" fmla="*/ 505503 h 1698828"/>
                <a:gd name="connsiteX59" fmla="*/ 137735 w 884500"/>
                <a:gd name="connsiteY59" fmla="*/ 430868 h 1698828"/>
                <a:gd name="connsiteX60" fmla="*/ 96270 w 884500"/>
                <a:gd name="connsiteY60" fmla="*/ 276909 h 1698828"/>
                <a:gd name="connsiteX61" fmla="*/ 0 w 884500"/>
                <a:gd name="connsiteY61" fmla="*/ 322700 h 1698828"/>
                <a:gd name="connsiteX62" fmla="*/ 2793 w 884500"/>
                <a:gd name="connsiteY62"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35571 w 884500"/>
                <a:gd name="connsiteY54" fmla="*/ 573288 h 1698828"/>
                <a:gd name="connsiteX55" fmla="*/ 146747 w 884500"/>
                <a:gd name="connsiteY55" fmla="*/ 505503 h 1698828"/>
                <a:gd name="connsiteX56" fmla="*/ 146749 w 884500"/>
                <a:gd name="connsiteY56" fmla="*/ 505504 h 1698828"/>
                <a:gd name="connsiteX57" fmla="*/ 146749 w 884500"/>
                <a:gd name="connsiteY57" fmla="*/ 505503 h 1698828"/>
                <a:gd name="connsiteX58" fmla="*/ 137735 w 884500"/>
                <a:gd name="connsiteY58" fmla="*/ 430868 h 1698828"/>
                <a:gd name="connsiteX59" fmla="*/ 96270 w 884500"/>
                <a:gd name="connsiteY59" fmla="*/ 276909 h 1698828"/>
                <a:gd name="connsiteX60" fmla="*/ 0 w 884500"/>
                <a:gd name="connsiteY60" fmla="*/ 322700 h 1698828"/>
                <a:gd name="connsiteX61" fmla="*/ 2793 w 884500"/>
                <a:gd name="connsiteY6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46747 w 884500"/>
                <a:gd name="connsiteY54" fmla="*/ 505503 h 1698828"/>
                <a:gd name="connsiteX55" fmla="*/ 146749 w 884500"/>
                <a:gd name="connsiteY55" fmla="*/ 505504 h 1698828"/>
                <a:gd name="connsiteX56" fmla="*/ 146749 w 884500"/>
                <a:gd name="connsiteY56" fmla="*/ 505503 h 1698828"/>
                <a:gd name="connsiteX57" fmla="*/ 137735 w 884500"/>
                <a:gd name="connsiteY57" fmla="*/ 430868 h 1698828"/>
                <a:gd name="connsiteX58" fmla="*/ 96270 w 884500"/>
                <a:gd name="connsiteY58" fmla="*/ 276909 h 1698828"/>
                <a:gd name="connsiteX59" fmla="*/ 0 w 884500"/>
                <a:gd name="connsiteY59" fmla="*/ 322700 h 1698828"/>
                <a:gd name="connsiteX60" fmla="*/ 2793 w 884500"/>
                <a:gd name="connsiteY60"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46747 w 884500"/>
                <a:gd name="connsiteY54" fmla="*/ 505503 h 1698828"/>
                <a:gd name="connsiteX55" fmla="*/ 146749 w 884500"/>
                <a:gd name="connsiteY55" fmla="*/ 505504 h 1698828"/>
                <a:gd name="connsiteX56" fmla="*/ 76596 w 884500"/>
                <a:gd name="connsiteY56" fmla="*/ 488569 h 1698828"/>
                <a:gd name="connsiteX57" fmla="*/ 137735 w 884500"/>
                <a:gd name="connsiteY57" fmla="*/ 430868 h 1698828"/>
                <a:gd name="connsiteX58" fmla="*/ 96270 w 884500"/>
                <a:gd name="connsiteY58" fmla="*/ 276909 h 1698828"/>
                <a:gd name="connsiteX59" fmla="*/ 0 w 884500"/>
                <a:gd name="connsiteY59" fmla="*/ 322700 h 1698828"/>
                <a:gd name="connsiteX60" fmla="*/ 2793 w 884500"/>
                <a:gd name="connsiteY60"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46747 w 884500"/>
                <a:gd name="connsiteY54" fmla="*/ 505503 h 1698828"/>
                <a:gd name="connsiteX55" fmla="*/ 76596 w 884500"/>
                <a:gd name="connsiteY55" fmla="*/ 488569 h 1698828"/>
                <a:gd name="connsiteX56" fmla="*/ 137735 w 884500"/>
                <a:gd name="connsiteY56" fmla="*/ 430868 h 1698828"/>
                <a:gd name="connsiteX57" fmla="*/ 96270 w 884500"/>
                <a:gd name="connsiteY57" fmla="*/ 276909 h 1698828"/>
                <a:gd name="connsiteX58" fmla="*/ 0 w 884500"/>
                <a:gd name="connsiteY58" fmla="*/ 322700 h 1698828"/>
                <a:gd name="connsiteX59" fmla="*/ 2793 w 884500"/>
                <a:gd name="connsiteY59"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212009 w 884500"/>
                <a:gd name="connsiteY40" fmla="*/ 512354 h 1698828"/>
                <a:gd name="connsiteX41" fmla="*/ 199976 w 884500"/>
                <a:gd name="connsiteY41" fmla="*/ 589244 h 1698828"/>
                <a:gd name="connsiteX42" fmla="*/ 133768 w 884500"/>
                <a:gd name="connsiteY42" fmla="*/ 886254 h 1698828"/>
                <a:gd name="connsiteX43" fmla="*/ 89059 w 884500"/>
                <a:gd name="connsiteY43" fmla="*/ 1171456 h 1698828"/>
                <a:gd name="connsiteX44" fmla="*/ 99876 w 884500"/>
                <a:gd name="connsiteY44" fmla="*/ 1437909 h 1698828"/>
                <a:gd name="connsiteX45" fmla="*/ 203717 w 884500"/>
                <a:gd name="connsiteY45" fmla="*/ 1680925 h 1698828"/>
                <a:gd name="connsiteX46" fmla="*/ 212009 w 884500"/>
                <a:gd name="connsiteY46" fmla="*/ 1692102 h 1698828"/>
                <a:gd name="connsiteX47" fmla="*/ 198308 w 884500"/>
                <a:gd name="connsiteY47" fmla="*/ 1692102 h 1698828"/>
                <a:gd name="connsiteX48" fmla="*/ 137374 w 884500"/>
                <a:gd name="connsiteY48" fmla="*/ 1691742 h 1698828"/>
                <a:gd name="connsiteX49" fmla="*/ 127999 w 884500"/>
                <a:gd name="connsiteY49" fmla="*/ 1691381 h 1698828"/>
                <a:gd name="connsiteX50" fmla="*/ 93746 w 884500"/>
                <a:gd name="connsiteY50" fmla="*/ 1633692 h 1698828"/>
                <a:gd name="connsiteX51" fmla="*/ 33893 w 884500"/>
                <a:gd name="connsiteY51" fmla="*/ 1445480 h 1698828"/>
                <a:gd name="connsiteX52" fmla="*/ 22715 w 884500"/>
                <a:gd name="connsiteY52" fmla="*/ 1170014 h 1698828"/>
                <a:gd name="connsiteX53" fmla="*/ 80766 w 884500"/>
                <a:gd name="connsiteY53" fmla="*/ 820992 h 1698828"/>
                <a:gd name="connsiteX54" fmla="*/ 146747 w 884500"/>
                <a:gd name="connsiteY54" fmla="*/ 505503 h 1698828"/>
                <a:gd name="connsiteX55" fmla="*/ 137735 w 884500"/>
                <a:gd name="connsiteY55" fmla="*/ 430868 h 1698828"/>
                <a:gd name="connsiteX56" fmla="*/ 96270 w 884500"/>
                <a:gd name="connsiteY56" fmla="*/ 276909 h 1698828"/>
                <a:gd name="connsiteX57" fmla="*/ 0 w 884500"/>
                <a:gd name="connsiteY57" fmla="*/ 322700 h 1698828"/>
                <a:gd name="connsiteX58" fmla="*/ 2793 w 884500"/>
                <a:gd name="connsiteY58"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210464 w 884500"/>
                <a:gd name="connsiteY39" fmla="*/ 512612 h 1698828"/>
                <a:gd name="connsiteX40" fmla="*/ 199976 w 884500"/>
                <a:gd name="connsiteY40" fmla="*/ 589244 h 1698828"/>
                <a:gd name="connsiteX41" fmla="*/ 133768 w 884500"/>
                <a:gd name="connsiteY41" fmla="*/ 886254 h 1698828"/>
                <a:gd name="connsiteX42" fmla="*/ 89059 w 884500"/>
                <a:gd name="connsiteY42" fmla="*/ 1171456 h 1698828"/>
                <a:gd name="connsiteX43" fmla="*/ 99876 w 884500"/>
                <a:gd name="connsiteY43" fmla="*/ 1437909 h 1698828"/>
                <a:gd name="connsiteX44" fmla="*/ 203717 w 884500"/>
                <a:gd name="connsiteY44" fmla="*/ 1680925 h 1698828"/>
                <a:gd name="connsiteX45" fmla="*/ 212009 w 884500"/>
                <a:gd name="connsiteY45" fmla="*/ 1692102 h 1698828"/>
                <a:gd name="connsiteX46" fmla="*/ 198308 w 884500"/>
                <a:gd name="connsiteY46" fmla="*/ 1692102 h 1698828"/>
                <a:gd name="connsiteX47" fmla="*/ 137374 w 884500"/>
                <a:gd name="connsiteY47" fmla="*/ 1691742 h 1698828"/>
                <a:gd name="connsiteX48" fmla="*/ 127999 w 884500"/>
                <a:gd name="connsiteY48" fmla="*/ 1691381 h 1698828"/>
                <a:gd name="connsiteX49" fmla="*/ 93746 w 884500"/>
                <a:gd name="connsiteY49" fmla="*/ 1633692 h 1698828"/>
                <a:gd name="connsiteX50" fmla="*/ 33893 w 884500"/>
                <a:gd name="connsiteY50" fmla="*/ 1445480 h 1698828"/>
                <a:gd name="connsiteX51" fmla="*/ 22715 w 884500"/>
                <a:gd name="connsiteY51" fmla="*/ 1170014 h 1698828"/>
                <a:gd name="connsiteX52" fmla="*/ 80766 w 884500"/>
                <a:gd name="connsiteY52" fmla="*/ 820992 h 1698828"/>
                <a:gd name="connsiteX53" fmla="*/ 146747 w 884500"/>
                <a:gd name="connsiteY53" fmla="*/ 505503 h 1698828"/>
                <a:gd name="connsiteX54" fmla="*/ 137735 w 884500"/>
                <a:gd name="connsiteY54" fmla="*/ 430868 h 1698828"/>
                <a:gd name="connsiteX55" fmla="*/ 96270 w 884500"/>
                <a:gd name="connsiteY55" fmla="*/ 276909 h 1698828"/>
                <a:gd name="connsiteX56" fmla="*/ 0 w 884500"/>
                <a:gd name="connsiteY56" fmla="*/ 322700 h 1698828"/>
                <a:gd name="connsiteX57" fmla="*/ 2793 w 884500"/>
                <a:gd name="connsiteY57"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99976 w 884500"/>
                <a:gd name="connsiteY39" fmla="*/ 589244 h 1698828"/>
                <a:gd name="connsiteX40" fmla="*/ 133768 w 884500"/>
                <a:gd name="connsiteY40" fmla="*/ 886254 h 1698828"/>
                <a:gd name="connsiteX41" fmla="*/ 89059 w 884500"/>
                <a:gd name="connsiteY41" fmla="*/ 1171456 h 1698828"/>
                <a:gd name="connsiteX42" fmla="*/ 99876 w 884500"/>
                <a:gd name="connsiteY42" fmla="*/ 1437909 h 1698828"/>
                <a:gd name="connsiteX43" fmla="*/ 203717 w 884500"/>
                <a:gd name="connsiteY43" fmla="*/ 1680925 h 1698828"/>
                <a:gd name="connsiteX44" fmla="*/ 212009 w 884500"/>
                <a:gd name="connsiteY44" fmla="*/ 1692102 h 1698828"/>
                <a:gd name="connsiteX45" fmla="*/ 198308 w 884500"/>
                <a:gd name="connsiteY45" fmla="*/ 1692102 h 1698828"/>
                <a:gd name="connsiteX46" fmla="*/ 137374 w 884500"/>
                <a:gd name="connsiteY46" fmla="*/ 1691742 h 1698828"/>
                <a:gd name="connsiteX47" fmla="*/ 127999 w 884500"/>
                <a:gd name="connsiteY47" fmla="*/ 1691381 h 1698828"/>
                <a:gd name="connsiteX48" fmla="*/ 93746 w 884500"/>
                <a:gd name="connsiteY48" fmla="*/ 1633692 h 1698828"/>
                <a:gd name="connsiteX49" fmla="*/ 33893 w 884500"/>
                <a:gd name="connsiteY49" fmla="*/ 1445480 h 1698828"/>
                <a:gd name="connsiteX50" fmla="*/ 22715 w 884500"/>
                <a:gd name="connsiteY50" fmla="*/ 1170014 h 1698828"/>
                <a:gd name="connsiteX51" fmla="*/ 80766 w 884500"/>
                <a:gd name="connsiteY51" fmla="*/ 820992 h 1698828"/>
                <a:gd name="connsiteX52" fmla="*/ 146747 w 884500"/>
                <a:gd name="connsiteY52" fmla="*/ 505503 h 1698828"/>
                <a:gd name="connsiteX53" fmla="*/ 137735 w 884500"/>
                <a:gd name="connsiteY53" fmla="*/ 430868 h 1698828"/>
                <a:gd name="connsiteX54" fmla="*/ 96270 w 884500"/>
                <a:gd name="connsiteY54" fmla="*/ 276909 h 1698828"/>
                <a:gd name="connsiteX55" fmla="*/ 0 w 884500"/>
                <a:gd name="connsiteY55" fmla="*/ 322700 h 1698828"/>
                <a:gd name="connsiteX56" fmla="*/ 2793 w 884500"/>
                <a:gd name="connsiteY56"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03717 w 884500"/>
                <a:gd name="connsiteY42" fmla="*/ 1680925 h 1698828"/>
                <a:gd name="connsiteX43" fmla="*/ 212009 w 884500"/>
                <a:gd name="connsiteY43" fmla="*/ 1692102 h 1698828"/>
                <a:gd name="connsiteX44" fmla="*/ 198308 w 884500"/>
                <a:gd name="connsiteY44" fmla="*/ 1692102 h 1698828"/>
                <a:gd name="connsiteX45" fmla="*/ 137374 w 884500"/>
                <a:gd name="connsiteY45" fmla="*/ 1691742 h 1698828"/>
                <a:gd name="connsiteX46" fmla="*/ 127999 w 884500"/>
                <a:gd name="connsiteY46" fmla="*/ 1691381 h 1698828"/>
                <a:gd name="connsiteX47" fmla="*/ 93746 w 884500"/>
                <a:gd name="connsiteY47" fmla="*/ 1633692 h 1698828"/>
                <a:gd name="connsiteX48" fmla="*/ 33893 w 884500"/>
                <a:gd name="connsiteY48" fmla="*/ 1445480 h 1698828"/>
                <a:gd name="connsiteX49" fmla="*/ 22715 w 884500"/>
                <a:gd name="connsiteY49" fmla="*/ 1170014 h 1698828"/>
                <a:gd name="connsiteX50" fmla="*/ 80766 w 884500"/>
                <a:gd name="connsiteY50" fmla="*/ 820992 h 1698828"/>
                <a:gd name="connsiteX51" fmla="*/ 146747 w 884500"/>
                <a:gd name="connsiteY51" fmla="*/ 505503 h 1698828"/>
                <a:gd name="connsiteX52" fmla="*/ 137735 w 884500"/>
                <a:gd name="connsiteY52" fmla="*/ 430868 h 1698828"/>
                <a:gd name="connsiteX53" fmla="*/ 96270 w 884500"/>
                <a:gd name="connsiteY53" fmla="*/ 276909 h 1698828"/>
                <a:gd name="connsiteX54" fmla="*/ 0 w 884500"/>
                <a:gd name="connsiteY54" fmla="*/ 322700 h 1698828"/>
                <a:gd name="connsiteX55" fmla="*/ 2793 w 884500"/>
                <a:gd name="connsiteY55"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03717 w 884500"/>
                <a:gd name="connsiteY42" fmla="*/ 1680925 h 1698828"/>
                <a:gd name="connsiteX43" fmla="*/ 212009 w 884500"/>
                <a:gd name="connsiteY43" fmla="*/ 1692102 h 1698828"/>
                <a:gd name="connsiteX44" fmla="*/ 137374 w 884500"/>
                <a:gd name="connsiteY44" fmla="*/ 1691742 h 1698828"/>
                <a:gd name="connsiteX45" fmla="*/ 127999 w 884500"/>
                <a:gd name="connsiteY45" fmla="*/ 1691381 h 1698828"/>
                <a:gd name="connsiteX46" fmla="*/ 93746 w 884500"/>
                <a:gd name="connsiteY46" fmla="*/ 1633692 h 1698828"/>
                <a:gd name="connsiteX47" fmla="*/ 33893 w 884500"/>
                <a:gd name="connsiteY47" fmla="*/ 1445480 h 1698828"/>
                <a:gd name="connsiteX48" fmla="*/ 22715 w 884500"/>
                <a:gd name="connsiteY48" fmla="*/ 1170014 h 1698828"/>
                <a:gd name="connsiteX49" fmla="*/ 80766 w 884500"/>
                <a:gd name="connsiteY49" fmla="*/ 820992 h 1698828"/>
                <a:gd name="connsiteX50" fmla="*/ 146747 w 884500"/>
                <a:gd name="connsiteY50" fmla="*/ 505503 h 1698828"/>
                <a:gd name="connsiteX51" fmla="*/ 137735 w 884500"/>
                <a:gd name="connsiteY51" fmla="*/ 430868 h 1698828"/>
                <a:gd name="connsiteX52" fmla="*/ 96270 w 884500"/>
                <a:gd name="connsiteY52" fmla="*/ 276909 h 1698828"/>
                <a:gd name="connsiteX53" fmla="*/ 0 w 884500"/>
                <a:gd name="connsiteY53" fmla="*/ 322700 h 1698828"/>
                <a:gd name="connsiteX54" fmla="*/ 2793 w 884500"/>
                <a:gd name="connsiteY54"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12009 w 884500"/>
                <a:gd name="connsiteY42" fmla="*/ 1692102 h 1698828"/>
                <a:gd name="connsiteX43" fmla="*/ 137374 w 884500"/>
                <a:gd name="connsiteY43" fmla="*/ 1691742 h 1698828"/>
                <a:gd name="connsiteX44" fmla="*/ 127999 w 884500"/>
                <a:gd name="connsiteY44" fmla="*/ 1691381 h 1698828"/>
                <a:gd name="connsiteX45" fmla="*/ 93746 w 884500"/>
                <a:gd name="connsiteY45" fmla="*/ 1633692 h 1698828"/>
                <a:gd name="connsiteX46" fmla="*/ 33893 w 884500"/>
                <a:gd name="connsiteY46" fmla="*/ 1445480 h 1698828"/>
                <a:gd name="connsiteX47" fmla="*/ 22715 w 884500"/>
                <a:gd name="connsiteY47" fmla="*/ 1170014 h 1698828"/>
                <a:gd name="connsiteX48" fmla="*/ 80766 w 884500"/>
                <a:gd name="connsiteY48" fmla="*/ 820992 h 1698828"/>
                <a:gd name="connsiteX49" fmla="*/ 146747 w 884500"/>
                <a:gd name="connsiteY49" fmla="*/ 505503 h 1698828"/>
                <a:gd name="connsiteX50" fmla="*/ 137735 w 884500"/>
                <a:gd name="connsiteY50" fmla="*/ 430868 h 1698828"/>
                <a:gd name="connsiteX51" fmla="*/ 96270 w 884500"/>
                <a:gd name="connsiteY51" fmla="*/ 276909 h 1698828"/>
                <a:gd name="connsiteX52" fmla="*/ 0 w 884500"/>
                <a:gd name="connsiteY52" fmla="*/ 322700 h 1698828"/>
                <a:gd name="connsiteX53" fmla="*/ 2793 w 884500"/>
                <a:gd name="connsiteY53"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12009 w 884500"/>
                <a:gd name="connsiteY42" fmla="*/ 1692102 h 1698828"/>
                <a:gd name="connsiteX43" fmla="*/ 137374 w 884500"/>
                <a:gd name="connsiteY43" fmla="*/ 1691742 h 1698828"/>
                <a:gd name="connsiteX44" fmla="*/ 127999 w 884500"/>
                <a:gd name="connsiteY44" fmla="*/ 1691381 h 1698828"/>
                <a:gd name="connsiteX45" fmla="*/ 93746 w 884500"/>
                <a:gd name="connsiteY45" fmla="*/ 1633692 h 1698828"/>
                <a:gd name="connsiteX46" fmla="*/ 33893 w 884500"/>
                <a:gd name="connsiteY46" fmla="*/ 1445480 h 1698828"/>
                <a:gd name="connsiteX47" fmla="*/ 22715 w 884500"/>
                <a:gd name="connsiteY47" fmla="*/ 1170014 h 1698828"/>
                <a:gd name="connsiteX48" fmla="*/ 80766 w 884500"/>
                <a:gd name="connsiteY48" fmla="*/ 820992 h 1698828"/>
                <a:gd name="connsiteX49" fmla="*/ 146747 w 884500"/>
                <a:gd name="connsiteY49" fmla="*/ 505503 h 1698828"/>
                <a:gd name="connsiteX50" fmla="*/ 137735 w 884500"/>
                <a:gd name="connsiteY50" fmla="*/ 430868 h 1698828"/>
                <a:gd name="connsiteX51" fmla="*/ 96270 w 884500"/>
                <a:gd name="connsiteY51" fmla="*/ 276909 h 1698828"/>
                <a:gd name="connsiteX52" fmla="*/ 0 w 884500"/>
                <a:gd name="connsiteY52" fmla="*/ 322700 h 1698828"/>
                <a:gd name="connsiteX53" fmla="*/ 2793 w 884500"/>
                <a:gd name="connsiteY53"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12009 w 884500"/>
                <a:gd name="connsiteY42" fmla="*/ 1692102 h 1698828"/>
                <a:gd name="connsiteX43" fmla="*/ 137374 w 884500"/>
                <a:gd name="connsiteY43" fmla="*/ 1691742 h 1698828"/>
                <a:gd name="connsiteX44" fmla="*/ 127999 w 884500"/>
                <a:gd name="connsiteY44" fmla="*/ 1691381 h 1698828"/>
                <a:gd name="connsiteX45" fmla="*/ 93746 w 884500"/>
                <a:gd name="connsiteY45" fmla="*/ 1633692 h 1698828"/>
                <a:gd name="connsiteX46" fmla="*/ 33893 w 884500"/>
                <a:gd name="connsiteY46" fmla="*/ 1445480 h 1698828"/>
                <a:gd name="connsiteX47" fmla="*/ 22715 w 884500"/>
                <a:gd name="connsiteY47" fmla="*/ 1170014 h 1698828"/>
                <a:gd name="connsiteX48" fmla="*/ 80766 w 884500"/>
                <a:gd name="connsiteY48" fmla="*/ 820992 h 1698828"/>
                <a:gd name="connsiteX49" fmla="*/ 146747 w 884500"/>
                <a:gd name="connsiteY49" fmla="*/ 505503 h 1698828"/>
                <a:gd name="connsiteX50" fmla="*/ 137735 w 884500"/>
                <a:gd name="connsiteY50" fmla="*/ 430868 h 1698828"/>
                <a:gd name="connsiteX51" fmla="*/ 96270 w 884500"/>
                <a:gd name="connsiteY51" fmla="*/ 276909 h 1698828"/>
                <a:gd name="connsiteX52" fmla="*/ 0 w 884500"/>
                <a:gd name="connsiteY52" fmla="*/ 322700 h 1698828"/>
                <a:gd name="connsiteX53" fmla="*/ 2793 w 884500"/>
                <a:gd name="connsiteY53" fmla="*/ 1234 h 1698828"/>
                <a:gd name="connsiteX0" fmla="*/ 696599 w 884500"/>
                <a:gd name="connsiteY0" fmla="*/ 5409 h 1713009"/>
                <a:gd name="connsiteX1" fmla="*/ 835774 w 884500"/>
                <a:gd name="connsiteY1" fmla="*/ 6491 h 1713009"/>
                <a:gd name="connsiteX2" fmla="*/ 876157 w 884500"/>
                <a:gd name="connsiteY2" fmla="*/ 6851 h 1713009"/>
                <a:gd name="connsiteX3" fmla="*/ 884450 w 884500"/>
                <a:gd name="connsiteY3" fmla="*/ 15865 h 1713009"/>
                <a:gd name="connsiteX4" fmla="*/ 883728 w 884500"/>
                <a:gd name="connsiteY4" fmla="*/ 127278 h 1713009"/>
                <a:gd name="connsiteX5" fmla="*/ 883007 w 884500"/>
                <a:gd name="connsiteY5" fmla="*/ 131244 h 1713009"/>
                <a:gd name="connsiteX6" fmla="*/ 864980 w 884500"/>
                <a:gd name="connsiteY6" fmla="*/ 148551 h 1713009"/>
                <a:gd name="connsiteX7" fmla="*/ 833250 w 884500"/>
                <a:gd name="connsiteY7" fmla="*/ 148551 h 1713009"/>
                <a:gd name="connsiteX8" fmla="*/ 815943 w 884500"/>
                <a:gd name="connsiteY8" fmla="*/ 165136 h 1713009"/>
                <a:gd name="connsiteX9" fmla="*/ 805848 w 884500"/>
                <a:gd name="connsiteY9" fmla="*/ 332436 h 1713009"/>
                <a:gd name="connsiteX10" fmla="*/ 802603 w 884500"/>
                <a:gd name="connsiteY10" fmla="*/ 523892 h 1713009"/>
                <a:gd name="connsiteX11" fmla="*/ 807651 w 884500"/>
                <a:gd name="connsiteY11" fmla="*/ 661986 h 1713009"/>
                <a:gd name="connsiteX12" fmla="*/ 814501 w 884500"/>
                <a:gd name="connsiteY12" fmla="*/ 773399 h 1713009"/>
                <a:gd name="connsiteX13" fmla="*/ 823515 w 884500"/>
                <a:gd name="connsiteY13" fmla="*/ 901397 h 1713009"/>
                <a:gd name="connsiteX14" fmla="*/ 830366 w 884500"/>
                <a:gd name="connsiteY14" fmla="*/ 1009564 h 1713009"/>
                <a:gd name="connsiteX15" fmla="*/ 835774 w 884500"/>
                <a:gd name="connsiteY15" fmla="*/ 1201742 h 1713009"/>
                <a:gd name="connsiteX16" fmla="*/ 802242 w 884500"/>
                <a:gd name="connsiteY16" fmla="*/ 1455575 h 1713009"/>
                <a:gd name="connsiteX17" fmla="*/ 715708 w 884500"/>
                <a:gd name="connsiteY17" fmla="*/ 1644148 h 1713009"/>
                <a:gd name="connsiteX18" fmla="*/ 687224 w 884500"/>
                <a:gd name="connsiteY18" fmla="*/ 1686693 h 1713009"/>
                <a:gd name="connsiteX19" fmla="*/ 673162 w 884500"/>
                <a:gd name="connsiteY19" fmla="*/ 1698231 h 1713009"/>
                <a:gd name="connsiteX20" fmla="*/ 591676 w 884500"/>
                <a:gd name="connsiteY20" fmla="*/ 1698592 h 1713009"/>
                <a:gd name="connsiteX21" fmla="*/ 637106 w 884500"/>
                <a:gd name="connsiteY21" fmla="*/ 1634052 h 1713009"/>
                <a:gd name="connsiteX22" fmla="*/ 749961 w 884500"/>
                <a:gd name="connsiteY22" fmla="*/ 1365075 h 1713009"/>
                <a:gd name="connsiteX23" fmla="*/ 763662 w 884500"/>
                <a:gd name="connsiteY23" fmla="*/ 1195973 h 1713009"/>
                <a:gd name="connsiteX24" fmla="*/ 751764 w 884500"/>
                <a:gd name="connsiteY24" fmla="*/ 905002 h 1713009"/>
                <a:gd name="connsiteX25" fmla="*/ 731933 w 884500"/>
                <a:gd name="connsiteY25" fmla="*/ 404187 h 1713009"/>
                <a:gd name="connsiteX26" fmla="*/ 744913 w 884500"/>
                <a:gd name="connsiteY26" fmla="*/ 163694 h 1713009"/>
                <a:gd name="connsiteX27" fmla="*/ 727246 w 884500"/>
                <a:gd name="connsiteY27" fmla="*/ 144224 h 1713009"/>
                <a:gd name="connsiteX28" fmla="*/ 709579 w 884500"/>
                <a:gd name="connsiteY28" fmla="*/ 144585 h 1713009"/>
                <a:gd name="connsiteX29" fmla="*/ 697680 w 884500"/>
                <a:gd name="connsiteY29" fmla="*/ 133047 h 1713009"/>
                <a:gd name="connsiteX30" fmla="*/ 696959 w 884500"/>
                <a:gd name="connsiteY30" fmla="*/ 14423 h 1713009"/>
                <a:gd name="connsiteX31" fmla="*/ 696599 w 884500"/>
                <a:gd name="connsiteY31" fmla="*/ 5409 h 1713009"/>
                <a:gd name="connsiteX32" fmla="*/ 2793 w 884500"/>
                <a:gd name="connsiteY32" fmla="*/ 1234 h 1713009"/>
                <a:gd name="connsiteX33" fmla="*/ 203717 w 884500"/>
                <a:gd name="connsiteY33" fmla="*/ 0 h 1713009"/>
                <a:gd name="connsiteX34" fmla="*/ 202275 w 884500"/>
                <a:gd name="connsiteY34" fmla="*/ 81847 h 1713009"/>
                <a:gd name="connsiteX35" fmla="*/ 174977 w 884500"/>
                <a:gd name="connsiteY35" fmla="*/ 189817 h 1713009"/>
                <a:gd name="connsiteX36" fmla="*/ 226432 w 884500"/>
                <a:gd name="connsiteY36" fmla="*/ 311162 h 1713009"/>
                <a:gd name="connsiteX37" fmla="*/ 234725 w 884500"/>
                <a:gd name="connsiteY37" fmla="*/ 435555 h 1713009"/>
                <a:gd name="connsiteX38" fmla="*/ 212010 w 884500"/>
                <a:gd name="connsiteY38" fmla="*/ 511993 h 1713009"/>
                <a:gd name="connsiteX39" fmla="*/ 133768 w 884500"/>
                <a:gd name="connsiteY39" fmla="*/ 886254 h 1713009"/>
                <a:gd name="connsiteX40" fmla="*/ 89059 w 884500"/>
                <a:gd name="connsiteY40" fmla="*/ 1171456 h 1713009"/>
                <a:gd name="connsiteX41" fmla="*/ 99876 w 884500"/>
                <a:gd name="connsiteY41" fmla="*/ 1437909 h 1713009"/>
                <a:gd name="connsiteX42" fmla="*/ 212009 w 884500"/>
                <a:gd name="connsiteY42" fmla="*/ 1692102 h 1713009"/>
                <a:gd name="connsiteX43" fmla="*/ 127999 w 884500"/>
                <a:gd name="connsiteY43" fmla="*/ 1691381 h 1713009"/>
                <a:gd name="connsiteX44" fmla="*/ 93746 w 884500"/>
                <a:gd name="connsiteY44" fmla="*/ 1633692 h 1713009"/>
                <a:gd name="connsiteX45" fmla="*/ 33893 w 884500"/>
                <a:gd name="connsiteY45" fmla="*/ 1445480 h 1713009"/>
                <a:gd name="connsiteX46" fmla="*/ 22715 w 884500"/>
                <a:gd name="connsiteY46" fmla="*/ 1170014 h 1713009"/>
                <a:gd name="connsiteX47" fmla="*/ 80766 w 884500"/>
                <a:gd name="connsiteY47" fmla="*/ 820992 h 1713009"/>
                <a:gd name="connsiteX48" fmla="*/ 146747 w 884500"/>
                <a:gd name="connsiteY48" fmla="*/ 505503 h 1713009"/>
                <a:gd name="connsiteX49" fmla="*/ 137735 w 884500"/>
                <a:gd name="connsiteY49" fmla="*/ 430868 h 1713009"/>
                <a:gd name="connsiteX50" fmla="*/ 96270 w 884500"/>
                <a:gd name="connsiteY50" fmla="*/ 276909 h 1713009"/>
                <a:gd name="connsiteX51" fmla="*/ 0 w 884500"/>
                <a:gd name="connsiteY51" fmla="*/ 322700 h 1713009"/>
                <a:gd name="connsiteX52" fmla="*/ 2793 w 884500"/>
                <a:gd name="connsiteY52" fmla="*/ 1234 h 1713009"/>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87224 w 884500"/>
                <a:gd name="connsiteY18" fmla="*/ 1686693 h 1698828"/>
                <a:gd name="connsiteX19" fmla="*/ 673162 w 884500"/>
                <a:gd name="connsiteY19" fmla="*/ 1698231 h 1698828"/>
                <a:gd name="connsiteX20" fmla="*/ 591676 w 884500"/>
                <a:gd name="connsiteY20" fmla="*/ 1698592 h 1698828"/>
                <a:gd name="connsiteX21" fmla="*/ 637106 w 884500"/>
                <a:gd name="connsiteY21" fmla="*/ 1634052 h 1698828"/>
                <a:gd name="connsiteX22" fmla="*/ 749961 w 884500"/>
                <a:gd name="connsiteY22" fmla="*/ 1365075 h 1698828"/>
                <a:gd name="connsiteX23" fmla="*/ 763662 w 884500"/>
                <a:gd name="connsiteY23" fmla="*/ 1195973 h 1698828"/>
                <a:gd name="connsiteX24" fmla="*/ 751764 w 884500"/>
                <a:gd name="connsiteY24" fmla="*/ 905002 h 1698828"/>
                <a:gd name="connsiteX25" fmla="*/ 731933 w 884500"/>
                <a:gd name="connsiteY25" fmla="*/ 404187 h 1698828"/>
                <a:gd name="connsiteX26" fmla="*/ 744913 w 884500"/>
                <a:gd name="connsiteY26" fmla="*/ 163694 h 1698828"/>
                <a:gd name="connsiteX27" fmla="*/ 727246 w 884500"/>
                <a:gd name="connsiteY27" fmla="*/ 144224 h 1698828"/>
                <a:gd name="connsiteX28" fmla="*/ 709579 w 884500"/>
                <a:gd name="connsiteY28" fmla="*/ 144585 h 1698828"/>
                <a:gd name="connsiteX29" fmla="*/ 697680 w 884500"/>
                <a:gd name="connsiteY29" fmla="*/ 133047 h 1698828"/>
                <a:gd name="connsiteX30" fmla="*/ 696959 w 884500"/>
                <a:gd name="connsiteY30" fmla="*/ 14423 h 1698828"/>
                <a:gd name="connsiteX31" fmla="*/ 696599 w 884500"/>
                <a:gd name="connsiteY31" fmla="*/ 5409 h 1698828"/>
                <a:gd name="connsiteX32" fmla="*/ 2793 w 884500"/>
                <a:gd name="connsiteY32" fmla="*/ 1234 h 1698828"/>
                <a:gd name="connsiteX33" fmla="*/ 203717 w 884500"/>
                <a:gd name="connsiteY33" fmla="*/ 0 h 1698828"/>
                <a:gd name="connsiteX34" fmla="*/ 202275 w 884500"/>
                <a:gd name="connsiteY34" fmla="*/ 81847 h 1698828"/>
                <a:gd name="connsiteX35" fmla="*/ 174977 w 884500"/>
                <a:gd name="connsiteY35" fmla="*/ 189817 h 1698828"/>
                <a:gd name="connsiteX36" fmla="*/ 226432 w 884500"/>
                <a:gd name="connsiteY36" fmla="*/ 311162 h 1698828"/>
                <a:gd name="connsiteX37" fmla="*/ 234725 w 884500"/>
                <a:gd name="connsiteY37" fmla="*/ 435555 h 1698828"/>
                <a:gd name="connsiteX38" fmla="*/ 212010 w 884500"/>
                <a:gd name="connsiteY38" fmla="*/ 511993 h 1698828"/>
                <a:gd name="connsiteX39" fmla="*/ 133768 w 884500"/>
                <a:gd name="connsiteY39" fmla="*/ 886254 h 1698828"/>
                <a:gd name="connsiteX40" fmla="*/ 89059 w 884500"/>
                <a:gd name="connsiteY40" fmla="*/ 1171456 h 1698828"/>
                <a:gd name="connsiteX41" fmla="*/ 99876 w 884500"/>
                <a:gd name="connsiteY41" fmla="*/ 1437909 h 1698828"/>
                <a:gd name="connsiteX42" fmla="*/ 212009 w 884500"/>
                <a:gd name="connsiteY42" fmla="*/ 1692102 h 1698828"/>
                <a:gd name="connsiteX43" fmla="*/ 127999 w 884500"/>
                <a:gd name="connsiteY43" fmla="*/ 1691381 h 1698828"/>
                <a:gd name="connsiteX44" fmla="*/ 93746 w 884500"/>
                <a:gd name="connsiteY44" fmla="*/ 1633692 h 1698828"/>
                <a:gd name="connsiteX45" fmla="*/ 33893 w 884500"/>
                <a:gd name="connsiteY45" fmla="*/ 1445480 h 1698828"/>
                <a:gd name="connsiteX46" fmla="*/ 22715 w 884500"/>
                <a:gd name="connsiteY46" fmla="*/ 1170014 h 1698828"/>
                <a:gd name="connsiteX47" fmla="*/ 80766 w 884500"/>
                <a:gd name="connsiteY47" fmla="*/ 820992 h 1698828"/>
                <a:gd name="connsiteX48" fmla="*/ 146747 w 884500"/>
                <a:gd name="connsiteY48" fmla="*/ 505503 h 1698828"/>
                <a:gd name="connsiteX49" fmla="*/ 137735 w 884500"/>
                <a:gd name="connsiteY49" fmla="*/ 430868 h 1698828"/>
                <a:gd name="connsiteX50" fmla="*/ 96270 w 884500"/>
                <a:gd name="connsiteY50" fmla="*/ 276909 h 1698828"/>
                <a:gd name="connsiteX51" fmla="*/ 0 w 884500"/>
                <a:gd name="connsiteY51" fmla="*/ 322700 h 1698828"/>
                <a:gd name="connsiteX52" fmla="*/ 2793 w 884500"/>
                <a:gd name="connsiteY52"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73162 w 884500"/>
                <a:gd name="connsiteY18" fmla="*/ 1698231 h 1698828"/>
                <a:gd name="connsiteX19" fmla="*/ 591676 w 884500"/>
                <a:gd name="connsiteY19" fmla="*/ 1698592 h 1698828"/>
                <a:gd name="connsiteX20" fmla="*/ 637106 w 884500"/>
                <a:gd name="connsiteY20" fmla="*/ 1634052 h 1698828"/>
                <a:gd name="connsiteX21" fmla="*/ 749961 w 884500"/>
                <a:gd name="connsiteY21" fmla="*/ 1365075 h 1698828"/>
                <a:gd name="connsiteX22" fmla="*/ 763662 w 884500"/>
                <a:gd name="connsiteY22" fmla="*/ 1195973 h 1698828"/>
                <a:gd name="connsiteX23" fmla="*/ 751764 w 884500"/>
                <a:gd name="connsiteY23" fmla="*/ 905002 h 1698828"/>
                <a:gd name="connsiteX24" fmla="*/ 731933 w 884500"/>
                <a:gd name="connsiteY24" fmla="*/ 404187 h 1698828"/>
                <a:gd name="connsiteX25" fmla="*/ 744913 w 884500"/>
                <a:gd name="connsiteY25" fmla="*/ 163694 h 1698828"/>
                <a:gd name="connsiteX26" fmla="*/ 727246 w 884500"/>
                <a:gd name="connsiteY26" fmla="*/ 144224 h 1698828"/>
                <a:gd name="connsiteX27" fmla="*/ 709579 w 884500"/>
                <a:gd name="connsiteY27" fmla="*/ 144585 h 1698828"/>
                <a:gd name="connsiteX28" fmla="*/ 697680 w 884500"/>
                <a:gd name="connsiteY28" fmla="*/ 133047 h 1698828"/>
                <a:gd name="connsiteX29" fmla="*/ 696959 w 884500"/>
                <a:gd name="connsiteY29" fmla="*/ 14423 h 1698828"/>
                <a:gd name="connsiteX30" fmla="*/ 696599 w 884500"/>
                <a:gd name="connsiteY30" fmla="*/ 5409 h 1698828"/>
                <a:gd name="connsiteX31" fmla="*/ 2793 w 884500"/>
                <a:gd name="connsiteY31" fmla="*/ 1234 h 1698828"/>
                <a:gd name="connsiteX32" fmla="*/ 203717 w 884500"/>
                <a:gd name="connsiteY32" fmla="*/ 0 h 1698828"/>
                <a:gd name="connsiteX33" fmla="*/ 202275 w 884500"/>
                <a:gd name="connsiteY33" fmla="*/ 81847 h 1698828"/>
                <a:gd name="connsiteX34" fmla="*/ 174977 w 884500"/>
                <a:gd name="connsiteY34" fmla="*/ 189817 h 1698828"/>
                <a:gd name="connsiteX35" fmla="*/ 226432 w 884500"/>
                <a:gd name="connsiteY35" fmla="*/ 311162 h 1698828"/>
                <a:gd name="connsiteX36" fmla="*/ 234725 w 884500"/>
                <a:gd name="connsiteY36" fmla="*/ 435555 h 1698828"/>
                <a:gd name="connsiteX37" fmla="*/ 212010 w 884500"/>
                <a:gd name="connsiteY37" fmla="*/ 511993 h 1698828"/>
                <a:gd name="connsiteX38" fmla="*/ 133768 w 884500"/>
                <a:gd name="connsiteY38" fmla="*/ 886254 h 1698828"/>
                <a:gd name="connsiteX39" fmla="*/ 89059 w 884500"/>
                <a:gd name="connsiteY39" fmla="*/ 1171456 h 1698828"/>
                <a:gd name="connsiteX40" fmla="*/ 99876 w 884500"/>
                <a:gd name="connsiteY40" fmla="*/ 1437909 h 1698828"/>
                <a:gd name="connsiteX41" fmla="*/ 212009 w 884500"/>
                <a:gd name="connsiteY41" fmla="*/ 1692102 h 1698828"/>
                <a:gd name="connsiteX42" fmla="*/ 127999 w 884500"/>
                <a:gd name="connsiteY42" fmla="*/ 1691381 h 1698828"/>
                <a:gd name="connsiteX43" fmla="*/ 93746 w 884500"/>
                <a:gd name="connsiteY43" fmla="*/ 1633692 h 1698828"/>
                <a:gd name="connsiteX44" fmla="*/ 33893 w 884500"/>
                <a:gd name="connsiteY44" fmla="*/ 1445480 h 1698828"/>
                <a:gd name="connsiteX45" fmla="*/ 22715 w 884500"/>
                <a:gd name="connsiteY45" fmla="*/ 1170014 h 1698828"/>
                <a:gd name="connsiteX46" fmla="*/ 80766 w 884500"/>
                <a:gd name="connsiteY46" fmla="*/ 820992 h 1698828"/>
                <a:gd name="connsiteX47" fmla="*/ 146747 w 884500"/>
                <a:gd name="connsiteY47" fmla="*/ 505503 h 1698828"/>
                <a:gd name="connsiteX48" fmla="*/ 137735 w 884500"/>
                <a:gd name="connsiteY48" fmla="*/ 430868 h 1698828"/>
                <a:gd name="connsiteX49" fmla="*/ 96270 w 884500"/>
                <a:gd name="connsiteY49" fmla="*/ 276909 h 1698828"/>
                <a:gd name="connsiteX50" fmla="*/ 0 w 884500"/>
                <a:gd name="connsiteY50" fmla="*/ 322700 h 1698828"/>
                <a:gd name="connsiteX51" fmla="*/ 2793 w 884500"/>
                <a:gd name="connsiteY5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23515 w 884500"/>
                <a:gd name="connsiteY13" fmla="*/ 901397 h 1698828"/>
                <a:gd name="connsiteX14" fmla="*/ 830366 w 884500"/>
                <a:gd name="connsiteY14" fmla="*/ 1009564 h 1698828"/>
                <a:gd name="connsiteX15" fmla="*/ 835774 w 884500"/>
                <a:gd name="connsiteY15" fmla="*/ 1201742 h 1698828"/>
                <a:gd name="connsiteX16" fmla="*/ 802242 w 884500"/>
                <a:gd name="connsiteY16" fmla="*/ 1455575 h 1698828"/>
                <a:gd name="connsiteX17" fmla="*/ 715708 w 884500"/>
                <a:gd name="connsiteY17" fmla="*/ 1644148 h 1698828"/>
                <a:gd name="connsiteX18" fmla="*/ 673162 w 884500"/>
                <a:gd name="connsiteY18" fmla="*/ 1698231 h 1698828"/>
                <a:gd name="connsiteX19" fmla="*/ 591676 w 884500"/>
                <a:gd name="connsiteY19" fmla="*/ 1698592 h 1698828"/>
                <a:gd name="connsiteX20" fmla="*/ 637106 w 884500"/>
                <a:gd name="connsiteY20" fmla="*/ 1634052 h 1698828"/>
                <a:gd name="connsiteX21" fmla="*/ 749961 w 884500"/>
                <a:gd name="connsiteY21" fmla="*/ 1365075 h 1698828"/>
                <a:gd name="connsiteX22" fmla="*/ 763662 w 884500"/>
                <a:gd name="connsiteY22" fmla="*/ 1195973 h 1698828"/>
                <a:gd name="connsiteX23" fmla="*/ 751764 w 884500"/>
                <a:gd name="connsiteY23" fmla="*/ 905002 h 1698828"/>
                <a:gd name="connsiteX24" fmla="*/ 731933 w 884500"/>
                <a:gd name="connsiteY24" fmla="*/ 404187 h 1698828"/>
                <a:gd name="connsiteX25" fmla="*/ 744913 w 884500"/>
                <a:gd name="connsiteY25" fmla="*/ 163694 h 1698828"/>
                <a:gd name="connsiteX26" fmla="*/ 727246 w 884500"/>
                <a:gd name="connsiteY26" fmla="*/ 144224 h 1698828"/>
                <a:gd name="connsiteX27" fmla="*/ 709579 w 884500"/>
                <a:gd name="connsiteY27" fmla="*/ 144585 h 1698828"/>
                <a:gd name="connsiteX28" fmla="*/ 697680 w 884500"/>
                <a:gd name="connsiteY28" fmla="*/ 133047 h 1698828"/>
                <a:gd name="connsiteX29" fmla="*/ 696959 w 884500"/>
                <a:gd name="connsiteY29" fmla="*/ 14423 h 1698828"/>
                <a:gd name="connsiteX30" fmla="*/ 696599 w 884500"/>
                <a:gd name="connsiteY30" fmla="*/ 5409 h 1698828"/>
                <a:gd name="connsiteX31" fmla="*/ 2793 w 884500"/>
                <a:gd name="connsiteY31" fmla="*/ 1234 h 1698828"/>
                <a:gd name="connsiteX32" fmla="*/ 203717 w 884500"/>
                <a:gd name="connsiteY32" fmla="*/ 0 h 1698828"/>
                <a:gd name="connsiteX33" fmla="*/ 202275 w 884500"/>
                <a:gd name="connsiteY33" fmla="*/ 81847 h 1698828"/>
                <a:gd name="connsiteX34" fmla="*/ 174977 w 884500"/>
                <a:gd name="connsiteY34" fmla="*/ 189817 h 1698828"/>
                <a:gd name="connsiteX35" fmla="*/ 226432 w 884500"/>
                <a:gd name="connsiteY35" fmla="*/ 311162 h 1698828"/>
                <a:gd name="connsiteX36" fmla="*/ 234725 w 884500"/>
                <a:gd name="connsiteY36" fmla="*/ 435555 h 1698828"/>
                <a:gd name="connsiteX37" fmla="*/ 212010 w 884500"/>
                <a:gd name="connsiteY37" fmla="*/ 511993 h 1698828"/>
                <a:gd name="connsiteX38" fmla="*/ 133768 w 884500"/>
                <a:gd name="connsiteY38" fmla="*/ 886254 h 1698828"/>
                <a:gd name="connsiteX39" fmla="*/ 89059 w 884500"/>
                <a:gd name="connsiteY39" fmla="*/ 1171456 h 1698828"/>
                <a:gd name="connsiteX40" fmla="*/ 99876 w 884500"/>
                <a:gd name="connsiteY40" fmla="*/ 1437909 h 1698828"/>
                <a:gd name="connsiteX41" fmla="*/ 212009 w 884500"/>
                <a:gd name="connsiteY41" fmla="*/ 1692102 h 1698828"/>
                <a:gd name="connsiteX42" fmla="*/ 127999 w 884500"/>
                <a:gd name="connsiteY42" fmla="*/ 1691381 h 1698828"/>
                <a:gd name="connsiteX43" fmla="*/ 93746 w 884500"/>
                <a:gd name="connsiteY43" fmla="*/ 1633692 h 1698828"/>
                <a:gd name="connsiteX44" fmla="*/ 33893 w 884500"/>
                <a:gd name="connsiteY44" fmla="*/ 1445480 h 1698828"/>
                <a:gd name="connsiteX45" fmla="*/ 22715 w 884500"/>
                <a:gd name="connsiteY45" fmla="*/ 1170014 h 1698828"/>
                <a:gd name="connsiteX46" fmla="*/ 80766 w 884500"/>
                <a:gd name="connsiteY46" fmla="*/ 820992 h 1698828"/>
                <a:gd name="connsiteX47" fmla="*/ 146747 w 884500"/>
                <a:gd name="connsiteY47" fmla="*/ 505503 h 1698828"/>
                <a:gd name="connsiteX48" fmla="*/ 137735 w 884500"/>
                <a:gd name="connsiteY48" fmla="*/ 430868 h 1698828"/>
                <a:gd name="connsiteX49" fmla="*/ 96270 w 884500"/>
                <a:gd name="connsiteY49" fmla="*/ 276909 h 1698828"/>
                <a:gd name="connsiteX50" fmla="*/ 0 w 884500"/>
                <a:gd name="connsiteY50" fmla="*/ 322700 h 1698828"/>
                <a:gd name="connsiteX51" fmla="*/ 2793 w 884500"/>
                <a:gd name="connsiteY51"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14501 w 884500"/>
                <a:gd name="connsiteY12" fmla="*/ 773399 h 1698828"/>
                <a:gd name="connsiteX13" fmla="*/ 830366 w 884500"/>
                <a:gd name="connsiteY13" fmla="*/ 1009564 h 1698828"/>
                <a:gd name="connsiteX14" fmla="*/ 835774 w 884500"/>
                <a:gd name="connsiteY14" fmla="*/ 1201742 h 1698828"/>
                <a:gd name="connsiteX15" fmla="*/ 802242 w 884500"/>
                <a:gd name="connsiteY15" fmla="*/ 1455575 h 1698828"/>
                <a:gd name="connsiteX16" fmla="*/ 715708 w 884500"/>
                <a:gd name="connsiteY16" fmla="*/ 1644148 h 1698828"/>
                <a:gd name="connsiteX17" fmla="*/ 673162 w 884500"/>
                <a:gd name="connsiteY17" fmla="*/ 1698231 h 1698828"/>
                <a:gd name="connsiteX18" fmla="*/ 591676 w 884500"/>
                <a:gd name="connsiteY18" fmla="*/ 1698592 h 1698828"/>
                <a:gd name="connsiteX19" fmla="*/ 637106 w 884500"/>
                <a:gd name="connsiteY19" fmla="*/ 1634052 h 1698828"/>
                <a:gd name="connsiteX20" fmla="*/ 749961 w 884500"/>
                <a:gd name="connsiteY20" fmla="*/ 1365075 h 1698828"/>
                <a:gd name="connsiteX21" fmla="*/ 763662 w 884500"/>
                <a:gd name="connsiteY21" fmla="*/ 1195973 h 1698828"/>
                <a:gd name="connsiteX22" fmla="*/ 751764 w 884500"/>
                <a:gd name="connsiteY22" fmla="*/ 905002 h 1698828"/>
                <a:gd name="connsiteX23" fmla="*/ 731933 w 884500"/>
                <a:gd name="connsiteY23" fmla="*/ 404187 h 1698828"/>
                <a:gd name="connsiteX24" fmla="*/ 744913 w 884500"/>
                <a:gd name="connsiteY24" fmla="*/ 163694 h 1698828"/>
                <a:gd name="connsiteX25" fmla="*/ 727246 w 884500"/>
                <a:gd name="connsiteY25" fmla="*/ 144224 h 1698828"/>
                <a:gd name="connsiteX26" fmla="*/ 709579 w 884500"/>
                <a:gd name="connsiteY26" fmla="*/ 144585 h 1698828"/>
                <a:gd name="connsiteX27" fmla="*/ 697680 w 884500"/>
                <a:gd name="connsiteY27" fmla="*/ 133047 h 1698828"/>
                <a:gd name="connsiteX28" fmla="*/ 696959 w 884500"/>
                <a:gd name="connsiteY28" fmla="*/ 14423 h 1698828"/>
                <a:gd name="connsiteX29" fmla="*/ 696599 w 884500"/>
                <a:gd name="connsiteY29" fmla="*/ 5409 h 1698828"/>
                <a:gd name="connsiteX30" fmla="*/ 2793 w 884500"/>
                <a:gd name="connsiteY30" fmla="*/ 1234 h 1698828"/>
                <a:gd name="connsiteX31" fmla="*/ 203717 w 884500"/>
                <a:gd name="connsiteY31" fmla="*/ 0 h 1698828"/>
                <a:gd name="connsiteX32" fmla="*/ 202275 w 884500"/>
                <a:gd name="connsiteY32" fmla="*/ 81847 h 1698828"/>
                <a:gd name="connsiteX33" fmla="*/ 174977 w 884500"/>
                <a:gd name="connsiteY33" fmla="*/ 189817 h 1698828"/>
                <a:gd name="connsiteX34" fmla="*/ 226432 w 884500"/>
                <a:gd name="connsiteY34" fmla="*/ 311162 h 1698828"/>
                <a:gd name="connsiteX35" fmla="*/ 234725 w 884500"/>
                <a:gd name="connsiteY35" fmla="*/ 435555 h 1698828"/>
                <a:gd name="connsiteX36" fmla="*/ 212010 w 884500"/>
                <a:gd name="connsiteY36" fmla="*/ 511993 h 1698828"/>
                <a:gd name="connsiteX37" fmla="*/ 133768 w 884500"/>
                <a:gd name="connsiteY37" fmla="*/ 886254 h 1698828"/>
                <a:gd name="connsiteX38" fmla="*/ 89059 w 884500"/>
                <a:gd name="connsiteY38" fmla="*/ 1171456 h 1698828"/>
                <a:gd name="connsiteX39" fmla="*/ 99876 w 884500"/>
                <a:gd name="connsiteY39" fmla="*/ 1437909 h 1698828"/>
                <a:gd name="connsiteX40" fmla="*/ 212009 w 884500"/>
                <a:gd name="connsiteY40" fmla="*/ 1692102 h 1698828"/>
                <a:gd name="connsiteX41" fmla="*/ 127999 w 884500"/>
                <a:gd name="connsiteY41" fmla="*/ 1691381 h 1698828"/>
                <a:gd name="connsiteX42" fmla="*/ 93746 w 884500"/>
                <a:gd name="connsiteY42" fmla="*/ 1633692 h 1698828"/>
                <a:gd name="connsiteX43" fmla="*/ 33893 w 884500"/>
                <a:gd name="connsiteY43" fmla="*/ 1445480 h 1698828"/>
                <a:gd name="connsiteX44" fmla="*/ 22715 w 884500"/>
                <a:gd name="connsiteY44" fmla="*/ 1170014 h 1698828"/>
                <a:gd name="connsiteX45" fmla="*/ 80766 w 884500"/>
                <a:gd name="connsiteY45" fmla="*/ 820992 h 1698828"/>
                <a:gd name="connsiteX46" fmla="*/ 146747 w 884500"/>
                <a:gd name="connsiteY46" fmla="*/ 505503 h 1698828"/>
                <a:gd name="connsiteX47" fmla="*/ 137735 w 884500"/>
                <a:gd name="connsiteY47" fmla="*/ 430868 h 1698828"/>
                <a:gd name="connsiteX48" fmla="*/ 96270 w 884500"/>
                <a:gd name="connsiteY48" fmla="*/ 276909 h 1698828"/>
                <a:gd name="connsiteX49" fmla="*/ 0 w 884500"/>
                <a:gd name="connsiteY49" fmla="*/ 322700 h 1698828"/>
                <a:gd name="connsiteX50" fmla="*/ 2793 w 884500"/>
                <a:gd name="connsiteY50"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07651 w 884500"/>
                <a:gd name="connsiteY11" fmla="*/ 661986 h 1698828"/>
                <a:gd name="connsiteX12" fmla="*/ 830366 w 884500"/>
                <a:gd name="connsiteY12" fmla="*/ 1009564 h 1698828"/>
                <a:gd name="connsiteX13" fmla="*/ 835774 w 884500"/>
                <a:gd name="connsiteY13" fmla="*/ 1201742 h 1698828"/>
                <a:gd name="connsiteX14" fmla="*/ 802242 w 884500"/>
                <a:gd name="connsiteY14" fmla="*/ 1455575 h 1698828"/>
                <a:gd name="connsiteX15" fmla="*/ 715708 w 884500"/>
                <a:gd name="connsiteY15" fmla="*/ 1644148 h 1698828"/>
                <a:gd name="connsiteX16" fmla="*/ 673162 w 884500"/>
                <a:gd name="connsiteY16" fmla="*/ 1698231 h 1698828"/>
                <a:gd name="connsiteX17" fmla="*/ 591676 w 884500"/>
                <a:gd name="connsiteY17" fmla="*/ 1698592 h 1698828"/>
                <a:gd name="connsiteX18" fmla="*/ 637106 w 884500"/>
                <a:gd name="connsiteY18" fmla="*/ 1634052 h 1698828"/>
                <a:gd name="connsiteX19" fmla="*/ 749961 w 884500"/>
                <a:gd name="connsiteY19" fmla="*/ 1365075 h 1698828"/>
                <a:gd name="connsiteX20" fmla="*/ 763662 w 884500"/>
                <a:gd name="connsiteY20" fmla="*/ 1195973 h 1698828"/>
                <a:gd name="connsiteX21" fmla="*/ 751764 w 884500"/>
                <a:gd name="connsiteY21" fmla="*/ 905002 h 1698828"/>
                <a:gd name="connsiteX22" fmla="*/ 731933 w 884500"/>
                <a:gd name="connsiteY22" fmla="*/ 404187 h 1698828"/>
                <a:gd name="connsiteX23" fmla="*/ 744913 w 884500"/>
                <a:gd name="connsiteY23" fmla="*/ 163694 h 1698828"/>
                <a:gd name="connsiteX24" fmla="*/ 727246 w 884500"/>
                <a:gd name="connsiteY24" fmla="*/ 144224 h 1698828"/>
                <a:gd name="connsiteX25" fmla="*/ 709579 w 884500"/>
                <a:gd name="connsiteY25" fmla="*/ 144585 h 1698828"/>
                <a:gd name="connsiteX26" fmla="*/ 697680 w 884500"/>
                <a:gd name="connsiteY26" fmla="*/ 133047 h 1698828"/>
                <a:gd name="connsiteX27" fmla="*/ 696959 w 884500"/>
                <a:gd name="connsiteY27" fmla="*/ 14423 h 1698828"/>
                <a:gd name="connsiteX28" fmla="*/ 696599 w 884500"/>
                <a:gd name="connsiteY28" fmla="*/ 5409 h 1698828"/>
                <a:gd name="connsiteX29" fmla="*/ 2793 w 884500"/>
                <a:gd name="connsiteY29" fmla="*/ 1234 h 1698828"/>
                <a:gd name="connsiteX30" fmla="*/ 203717 w 884500"/>
                <a:gd name="connsiteY30" fmla="*/ 0 h 1698828"/>
                <a:gd name="connsiteX31" fmla="*/ 202275 w 884500"/>
                <a:gd name="connsiteY31" fmla="*/ 81847 h 1698828"/>
                <a:gd name="connsiteX32" fmla="*/ 174977 w 884500"/>
                <a:gd name="connsiteY32" fmla="*/ 189817 h 1698828"/>
                <a:gd name="connsiteX33" fmla="*/ 226432 w 884500"/>
                <a:gd name="connsiteY33" fmla="*/ 311162 h 1698828"/>
                <a:gd name="connsiteX34" fmla="*/ 234725 w 884500"/>
                <a:gd name="connsiteY34" fmla="*/ 435555 h 1698828"/>
                <a:gd name="connsiteX35" fmla="*/ 212010 w 884500"/>
                <a:gd name="connsiteY35" fmla="*/ 511993 h 1698828"/>
                <a:gd name="connsiteX36" fmla="*/ 133768 w 884500"/>
                <a:gd name="connsiteY36" fmla="*/ 886254 h 1698828"/>
                <a:gd name="connsiteX37" fmla="*/ 89059 w 884500"/>
                <a:gd name="connsiteY37" fmla="*/ 1171456 h 1698828"/>
                <a:gd name="connsiteX38" fmla="*/ 99876 w 884500"/>
                <a:gd name="connsiteY38" fmla="*/ 1437909 h 1698828"/>
                <a:gd name="connsiteX39" fmla="*/ 212009 w 884500"/>
                <a:gd name="connsiteY39" fmla="*/ 1692102 h 1698828"/>
                <a:gd name="connsiteX40" fmla="*/ 127999 w 884500"/>
                <a:gd name="connsiteY40" fmla="*/ 1691381 h 1698828"/>
                <a:gd name="connsiteX41" fmla="*/ 93746 w 884500"/>
                <a:gd name="connsiteY41" fmla="*/ 1633692 h 1698828"/>
                <a:gd name="connsiteX42" fmla="*/ 33893 w 884500"/>
                <a:gd name="connsiteY42" fmla="*/ 1445480 h 1698828"/>
                <a:gd name="connsiteX43" fmla="*/ 22715 w 884500"/>
                <a:gd name="connsiteY43" fmla="*/ 1170014 h 1698828"/>
                <a:gd name="connsiteX44" fmla="*/ 80766 w 884500"/>
                <a:gd name="connsiteY44" fmla="*/ 820992 h 1698828"/>
                <a:gd name="connsiteX45" fmla="*/ 146747 w 884500"/>
                <a:gd name="connsiteY45" fmla="*/ 505503 h 1698828"/>
                <a:gd name="connsiteX46" fmla="*/ 137735 w 884500"/>
                <a:gd name="connsiteY46" fmla="*/ 430868 h 1698828"/>
                <a:gd name="connsiteX47" fmla="*/ 96270 w 884500"/>
                <a:gd name="connsiteY47" fmla="*/ 276909 h 1698828"/>
                <a:gd name="connsiteX48" fmla="*/ 0 w 884500"/>
                <a:gd name="connsiteY48" fmla="*/ 322700 h 1698828"/>
                <a:gd name="connsiteX49" fmla="*/ 2793 w 884500"/>
                <a:gd name="connsiteY49"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715708 w 884500"/>
                <a:gd name="connsiteY14" fmla="*/ 1644148 h 1698828"/>
                <a:gd name="connsiteX15" fmla="*/ 673162 w 884500"/>
                <a:gd name="connsiteY15" fmla="*/ 1698231 h 1698828"/>
                <a:gd name="connsiteX16" fmla="*/ 591676 w 884500"/>
                <a:gd name="connsiteY16" fmla="*/ 1698592 h 1698828"/>
                <a:gd name="connsiteX17" fmla="*/ 637106 w 884500"/>
                <a:gd name="connsiteY17" fmla="*/ 1634052 h 1698828"/>
                <a:gd name="connsiteX18" fmla="*/ 749961 w 884500"/>
                <a:gd name="connsiteY18" fmla="*/ 1365075 h 1698828"/>
                <a:gd name="connsiteX19" fmla="*/ 763662 w 884500"/>
                <a:gd name="connsiteY19" fmla="*/ 1195973 h 1698828"/>
                <a:gd name="connsiteX20" fmla="*/ 751764 w 884500"/>
                <a:gd name="connsiteY20" fmla="*/ 905002 h 1698828"/>
                <a:gd name="connsiteX21" fmla="*/ 731933 w 884500"/>
                <a:gd name="connsiteY21" fmla="*/ 404187 h 1698828"/>
                <a:gd name="connsiteX22" fmla="*/ 744913 w 884500"/>
                <a:gd name="connsiteY22" fmla="*/ 163694 h 1698828"/>
                <a:gd name="connsiteX23" fmla="*/ 727246 w 884500"/>
                <a:gd name="connsiteY23" fmla="*/ 144224 h 1698828"/>
                <a:gd name="connsiteX24" fmla="*/ 709579 w 884500"/>
                <a:gd name="connsiteY24" fmla="*/ 144585 h 1698828"/>
                <a:gd name="connsiteX25" fmla="*/ 697680 w 884500"/>
                <a:gd name="connsiteY25" fmla="*/ 133047 h 1698828"/>
                <a:gd name="connsiteX26" fmla="*/ 696959 w 884500"/>
                <a:gd name="connsiteY26" fmla="*/ 14423 h 1698828"/>
                <a:gd name="connsiteX27" fmla="*/ 696599 w 884500"/>
                <a:gd name="connsiteY27" fmla="*/ 5409 h 1698828"/>
                <a:gd name="connsiteX28" fmla="*/ 2793 w 884500"/>
                <a:gd name="connsiteY28" fmla="*/ 1234 h 1698828"/>
                <a:gd name="connsiteX29" fmla="*/ 203717 w 884500"/>
                <a:gd name="connsiteY29" fmla="*/ 0 h 1698828"/>
                <a:gd name="connsiteX30" fmla="*/ 202275 w 884500"/>
                <a:gd name="connsiteY30" fmla="*/ 81847 h 1698828"/>
                <a:gd name="connsiteX31" fmla="*/ 174977 w 884500"/>
                <a:gd name="connsiteY31" fmla="*/ 189817 h 1698828"/>
                <a:gd name="connsiteX32" fmla="*/ 226432 w 884500"/>
                <a:gd name="connsiteY32" fmla="*/ 311162 h 1698828"/>
                <a:gd name="connsiteX33" fmla="*/ 234725 w 884500"/>
                <a:gd name="connsiteY33" fmla="*/ 435555 h 1698828"/>
                <a:gd name="connsiteX34" fmla="*/ 212010 w 884500"/>
                <a:gd name="connsiteY34" fmla="*/ 511993 h 1698828"/>
                <a:gd name="connsiteX35" fmla="*/ 133768 w 884500"/>
                <a:gd name="connsiteY35" fmla="*/ 886254 h 1698828"/>
                <a:gd name="connsiteX36" fmla="*/ 89059 w 884500"/>
                <a:gd name="connsiteY36" fmla="*/ 1171456 h 1698828"/>
                <a:gd name="connsiteX37" fmla="*/ 99876 w 884500"/>
                <a:gd name="connsiteY37" fmla="*/ 1437909 h 1698828"/>
                <a:gd name="connsiteX38" fmla="*/ 212009 w 884500"/>
                <a:gd name="connsiteY38" fmla="*/ 1692102 h 1698828"/>
                <a:gd name="connsiteX39" fmla="*/ 127999 w 884500"/>
                <a:gd name="connsiteY39" fmla="*/ 1691381 h 1698828"/>
                <a:gd name="connsiteX40" fmla="*/ 93746 w 884500"/>
                <a:gd name="connsiteY40" fmla="*/ 1633692 h 1698828"/>
                <a:gd name="connsiteX41" fmla="*/ 33893 w 884500"/>
                <a:gd name="connsiteY41" fmla="*/ 1445480 h 1698828"/>
                <a:gd name="connsiteX42" fmla="*/ 22715 w 884500"/>
                <a:gd name="connsiteY42" fmla="*/ 1170014 h 1698828"/>
                <a:gd name="connsiteX43" fmla="*/ 80766 w 884500"/>
                <a:gd name="connsiteY43" fmla="*/ 820992 h 1698828"/>
                <a:gd name="connsiteX44" fmla="*/ 146747 w 884500"/>
                <a:gd name="connsiteY44" fmla="*/ 505503 h 1698828"/>
                <a:gd name="connsiteX45" fmla="*/ 137735 w 884500"/>
                <a:gd name="connsiteY45" fmla="*/ 430868 h 1698828"/>
                <a:gd name="connsiteX46" fmla="*/ 96270 w 884500"/>
                <a:gd name="connsiteY46" fmla="*/ 276909 h 1698828"/>
                <a:gd name="connsiteX47" fmla="*/ 0 w 884500"/>
                <a:gd name="connsiteY47" fmla="*/ 322700 h 1698828"/>
                <a:gd name="connsiteX48" fmla="*/ 2793 w 884500"/>
                <a:gd name="connsiteY48"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715708 w 884500"/>
                <a:gd name="connsiteY14" fmla="*/ 1644148 h 1698828"/>
                <a:gd name="connsiteX15" fmla="*/ 673162 w 884500"/>
                <a:gd name="connsiteY15" fmla="*/ 1698231 h 1698828"/>
                <a:gd name="connsiteX16" fmla="*/ 591676 w 884500"/>
                <a:gd name="connsiteY16" fmla="*/ 1698592 h 1698828"/>
                <a:gd name="connsiteX17" fmla="*/ 637106 w 884500"/>
                <a:gd name="connsiteY17" fmla="*/ 1634052 h 1698828"/>
                <a:gd name="connsiteX18" fmla="*/ 749961 w 884500"/>
                <a:gd name="connsiteY18" fmla="*/ 1365075 h 1698828"/>
                <a:gd name="connsiteX19" fmla="*/ 763662 w 884500"/>
                <a:gd name="connsiteY19" fmla="*/ 1195973 h 1698828"/>
                <a:gd name="connsiteX20" fmla="*/ 751764 w 884500"/>
                <a:gd name="connsiteY20" fmla="*/ 905002 h 1698828"/>
                <a:gd name="connsiteX21" fmla="*/ 731933 w 884500"/>
                <a:gd name="connsiteY21" fmla="*/ 404187 h 1698828"/>
                <a:gd name="connsiteX22" fmla="*/ 744913 w 884500"/>
                <a:gd name="connsiteY22" fmla="*/ 163694 h 1698828"/>
                <a:gd name="connsiteX23" fmla="*/ 727246 w 884500"/>
                <a:gd name="connsiteY23" fmla="*/ 144224 h 1698828"/>
                <a:gd name="connsiteX24" fmla="*/ 709579 w 884500"/>
                <a:gd name="connsiteY24" fmla="*/ 144585 h 1698828"/>
                <a:gd name="connsiteX25" fmla="*/ 697680 w 884500"/>
                <a:gd name="connsiteY25" fmla="*/ 133047 h 1698828"/>
                <a:gd name="connsiteX26" fmla="*/ 696959 w 884500"/>
                <a:gd name="connsiteY26" fmla="*/ 14423 h 1698828"/>
                <a:gd name="connsiteX27" fmla="*/ 696599 w 884500"/>
                <a:gd name="connsiteY27" fmla="*/ 5409 h 1698828"/>
                <a:gd name="connsiteX28" fmla="*/ 2793 w 884500"/>
                <a:gd name="connsiteY28" fmla="*/ 1234 h 1698828"/>
                <a:gd name="connsiteX29" fmla="*/ 203717 w 884500"/>
                <a:gd name="connsiteY29" fmla="*/ 0 h 1698828"/>
                <a:gd name="connsiteX30" fmla="*/ 202275 w 884500"/>
                <a:gd name="connsiteY30" fmla="*/ 81847 h 1698828"/>
                <a:gd name="connsiteX31" fmla="*/ 174977 w 884500"/>
                <a:gd name="connsiteY31" fmla="*/ 189817 h 1698828"/>
                <a:gd name="connsiteX32" fmla="*/ 226432 w 884500"/>
                <a:gd name="connsiteY32" fmla="*/ 311162 h 1698828"/>
                <a:gd name="connsiteX33" fmla="*/ 234725 w 884500"/>
                <a:gd name="connsiteY33" fmla="*/ 435555 h 1698828"/>
                <a:gd name="connsiteX34" fmla="*/ 212010 w 884500"/>
                <a:gd name="connsiteY34" fmla="*/ 511993 h 1698828"/>
                <a:gd name="connsiteX35" fmla="*/ 133768 w 884500"/>
                <a:gd name="connsiteY35" fmla="*/ 886254 h 1698828"/>
                <a:gd name="connsiteX36" fmla="*/ 89059 w 884500"/>
                <a:gd name="connsiteY36" fmla="*/ 1171456 h 1698828"/>
                <a:gd name="connsiteX37" fmla="*/ 99876 w 884500"/>
                <a:gd name="connsiteY37" fmla="*/ 1437909 h 1698828"/>
                <a:gd name="connsiteX38" fmla="*/ 212009 w 884500"/>
                <a:gd name="connsiteY38" fmla="*/ 1692102 h 1698828"/>
                <a:gd name="connsiteX39" fmla="*/ 127999 w 884500"/>
                <a:gd name="connsiteY39" fmla="*/ 1691381 h 1698828"/>
                <a:gd name="connsiteX40" fmla="*/ 93746 w 884500"/>
                <a:gd name="connsiteY40" fmla="*/ 1633692 h 1698828"/>
                <a:gd name="connsiteX41" fmla="*/ 33893 w 884500"/>
                <a:gd name="connsiteY41" fmla="*/ 1445480 h 1698828"/>
                <a:gd name="connsiteX42" fmla="*/ 22715 w 884500"/>
                <a:gd name="connsiteY42" fmla="*/ 1170014 h 1698828"/>
                <a:gd name="connsiteX43" fmla="*/ 80766 w 884500"/>
                <a:gd name="connsiteY43" fmla="*/ 820992 h 1698828"/>
                <a:gd name="connsiteX44" fmla="*/ 146747 w 884500"/>
                <a:gd name="connsiteY44" fmla="*/ 505503 h 1698828"/>
                <a:gd name="connsiteX45" fmla="*/ 137735 w 884500"/>
                <a:gd name="connsiteY45" fmla="*/ 430868 h 1698828"/>
                <a:gd name="connsiteX46" fmla="*/ 96270 w 884500"/>
                <a:gd name="connsiteY46" fmla="*/ 276909 h 1698828"/>
                <a:gd name="connsiteX47" fmla="*/ 0 w 884500"/>
                <a:gd name="connsiteY47" fmla="*/ 322700 h 1698828"/>
                <a:gd name="connsiteX48" fmla="*/ 2793 w 884500"/>
                <a:gd name="connsiteY48"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715708 w 884500"/>
                <a:gd name="connsiteY14" fmla="*/ 1644148 h 1698828"/>
                <a:gd name="connsiteX15" fmla="*/ 673162 w 884500"/>
                <a:gd name="connsiteY15" fmla="*/ 1698231 h 1698828"/>
                <a:gd name="connsiteX16" fmla="*/ 591676 w 884500"/>
                <a:gd name="connsiteY16" fmla="*/ 1698592 h 1698828"/>
                <a:gd name="connsiteX17" fmla="*/ 637106 w 884500"/>
                <a:gd name="connsiteY17" fmla="*/ 1634052 h 1698828"/>
                <a:gd name="connsiteX18" fmla="*/ 749961 w 884500"/>
                <a:gd name="connsiteY18" fmla="*/ 1365075 h 1698828"/>
                <a:gd name="connsiteX19" fmla="*/ 763662 w 884500"/>
                <a:gd name="connsiteY19" fmla="*/ 1195973 h 1698828"/>
                <a:gd name="connsiteX20" fmla="*/ 751764 w 884500"/>
                <a:gd name="connsiteY20" fmla="*/ 905002 h 1698828"/>
                <a:gd name="connsiteX21" fmla="*/ 731933 w 884500"/>
                <a:gd name="connsiteY21" fmla="*/ 404187 h 1698828"/>
                <a:gd name="connsiteX22" fmla="*/ 744913 w 884500"/>
                <a:gd name="connsiteY22" fmla="*/ 163694 h 1698828"/>
                <a:gd name="connsiteX23" fmla="*/ 727246 w 884500"/>
                <a:gd name="connsiteY23" fmla="*/ 144224 h 1698828"/>
                <a:gd name="connsiteX24" fmla="*/ 709579 w 884500"/>
                <a:gd name="connsiteY24" fmla="*/ 144585 h 1698828"/>
                <a:gd name="connsiteX25" fmla="*/ 697680 w 884500"/>
                <a:gd name="connsiteY25" fmla="*/ 133047 h 1698828"/>
                <a:gd name="connsiteX26" fmla="*/ 696959 w 884500"/>
                <a:gd name="connsiteY26" fmla="*/ 14423 h 1698828"/>
                <a:gd name="connsiteX27" fmla="*/ 696599 w 884500"/>
                <a:gd name="connsiteY27" fmla="*/ 5409 h 1698828"/>
                <a:gd name="connsiteX28" fmla="*/ 2793 w 884500"/>
                <a:gd name="connsiteY28" fmla="*/ 1234 h 1698828"/>
                <a:gd name="connsiteX29" fmla="*/ 203717 w 884500"/>
                <a:gd name="connsiteY29" fmla="*/ 0 h 1698828"/>
                <a:gd name="connsiteX30" fmla="*/ 202275 w 884500"/>
                <a:gd name="connsiteY30" fmla="*/ 81847 h 1698828"/>
                <a:gd name="connsiteX31" fmla="*/ 174977 w 884500"/>
                <a:gd name="connsiteY31" fmla="*/ 189817 h 1698828"/>
                <a:gd name="connsiteX32" fmla="*/ 226432 w 884500"/>
                <a:gd name="connsiteY32" fmla="*/ 311162 h 1698828"/>
                <a:gd name="connsiteX33" fmla="*/ 234725 w 884500"/>
                <a:gd name="connsiteY33" fmla="*/ 435555 h 1698828"/>
                <a:gd name="connsiteX34" fmla="*/ 212010 w 884500"/>
                <a:gd name="connsiteY34" fmla="*/ 511993 h 1698828"/>
                <a:gd name="connsiteX35" fmla="*/ 133768 w 884500"/>
                <a:gd name="connsiteY35" fmla="*/ 886254 h 1698828"/>
                <a:gd name="connsiteX36" fmla="*/ 89059 w 884500"/>
                <a:gd name="connsiteY36" fmla="*/ 1171456 h 1698828"/>
                <a:gd name="connsiteX37" fmla="*/ 99876 w 884500"/>
                <a:gd name="connsiteY37" fmla="*/ 1437909 h 1698828"/>
                <a:gd name="connsiteX38" fmla="*/ 212009 w 884500"/>
                <a:gd name="connsiteY38" fmla="*/ 1692102 h 1698828"/>
                <a:gd name="connsiteX39" fmla="*/ 127999 w 884500"/>
                <a:gd name="connsiteY39" fmla="*/ 1691381 h 1698828"/>
                <a:gd name="connsiteX40" fmla="*/ 93746 w 884500"/>
                <a:gd name="connsiteY40" fmla="*/ 1633692 h 1698828"/>
                <a:gd name="connsiteX41" fmla="*/ 33893 w 884500"/>
                <a:gd name="connsiteY41" fmla="*/ 1445480 h 1698828"/>
                <a:gd name="connsiteX42" fmla="*/ 22715 w 884500"/>
                <a:gd name="connsiteY42" fmla="*/ 1170014 h 1698828"/>
                <a:gd name="connsiteX43" fmla="*/ 80766 w 884500"/>
                <a:gd name="connsiteY43" fmla="*/ 820992 h 1698828"/>
                <a:gd name="connsiteX44" fmla="*/ 146747 w 884500"/>
                <a:gd name="connsiteY44" fmla="*/ 505503 h 1698828"/>
                <a:gd name="connsiteX45" fmla="*/ 137735 w 884500"/>
                <a:gd name="connsiteY45" fmla="*/ 430868 h 1698828"/>
                <a:gd name="connsiteX46" fmla="*/ 96270 w 884500"/>
                <a:gd name="connsiteY46" fmla="*/ 276909 h 1698828"/>
                <a:gd name="connsiteX47" fmla="*/ 0 w 884500"/>
                <a:gd name="connsiteY47" fmla="*/ 322700 h 1698828"/>
                <a:gd name="connsiteX48" fmla="*/ 2793 w 884500"/>
                <a:gd name="connsiteY48"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673162 w 884500"/>
                <a:gd name="connsiteY14" fmla="*/ 1698231 h 1698828"/>
                <a:gd name="connsiteX15" fmla="*/ 591676 w 884500"/>
                <a:gd name="connsiteY15" fmla="*/ 1698592 h 1698828"/>
                <a:gd name="connsiteX16" fmla="*/ 637106 w 884500"/>
                <a:gd name="connsiteY16" fmla="*/ 1634052 h 1698828"/>
                <a:gd name="connsiteX17" fmla="*/ 749961 w 884500"/>
                <a:gd name="connsiteY17" fmla="*/ 1365075 h 1698828"/>
                <a:gd name="connsiteX18" fmla="*/ 763662 w 884500"/>
                <a:gd name="connsiteY18" fmla="*/ 1195973 h 1698828"/>
                <a:gd name="connsiteX19" fmla="*/ 751764 w 884500"/>
                <a:gd name="connsiteY19" fmla="*/ 905002 h 1698828"/>
                <a:gd name="connsiteX20" fmla="*/ 731933 w 884500"/>
                <a:gd name="connsiteY20" fmla="*/ 404187 h 1698828"/>
                <a:gd name="connsiteX21" fmla="*/ 744913 w 884500"/>
                <a:gd name="connsiteY21" fmla="*/ 163694 h 1698828"/>
                <a:gd name="connsiteX22" fmla="*/ 727246 w 884500"/>
                <a:gd name="connsiteY22" fmla="*/ 144224 h 1698828"/>
                <a:gd name="connsiteX23" fmla="*/ 709579 w 884500"/>
                <a:gd name="connsiteY23" fmla="*/ 144585 h 1698828"/>
                <a:gd name="connsiteX24" fmla="*/ 697680 w 884500"/>
                <a:gd name="connsiteY24" fmla="*/ 133047 h 1698828"/>
                <a:gd name="connsiteX25" fmla="*/ 696959 w 884500"/>
                <a:gd name="connsiteY25" fmla="*/ 14423 h 1698828"/>
                <a:gd name="connsiteX26" fmla="*/ 696599 w 884500"/>
                <a:gd name="connsiteY26" fmla="*/ 5409 h 1698828"/>
                <a:gd name="connsiteX27" fmla="*/ 2793 w 884500"/>
                <a:gd name="connsiteY27" fmla="*/ 1234 h 1698828"/>
                <a:gd name="connsiteX28" fmla="*/ 203717 w 884500"/>
                <a:gd name="connsiteY28" fmla="*/ 0 h 1698828"/>
                <a:gd name="connsiteX29" fmla="*/ 202275 w 884500"/>
                <a:gd name="connsiteY29" fmla="*/ 81847 h 1698828"/>
                <a:gd name="connsiteX30" fmla="*/ 174977 w 884500"/>
                <a:gd name="connsiteY30" fmla="*/ 189817 h 1698828"/>
                <a:gd name="connsiteX31" fmla="*/ 226432 w 884500"/>
                <a:gd name="connsiteY31" fmla="*/ 311162 h 1698828"/>
                <a:gd name="connsiteX32" fmla="*/ 234725 w 884500"/>
                <a:gd name="connsiteY32" fmla="*/ 435555 h 1698828"/>
                <a:gd name="connsiteX33" fmla="*/ 212010 w 884500"/>
                <a:gd name="connsiteY33" fmla="*/ 511993 h 1698828"/>
                <a:gd name="connsiteX34" fmla="*/ 133768 w 884500"/>
                <a:gd name="connsiteY34" fmla="*/ 886254 h 1698828"/>
                <a:gd name="connsiteX35" fmla="*/ 89059 w 884500"/>
                <a:gd name="connsiteY35" fmla="*/ 1171456 h 1698828"/>
                <a:gd name="connsiteX36" fmla="*/ 99876 w 884500"/>
                <a:gd name="connsiteY36" fmla="*/ 1437909 h 1698828"/>
                <a:gd name="connsiteX37" fmla="*/ 212009 w 884500"/>
                <a:gd name="connsiteY37" fmla="*/ 1692102 h 1698828"/>
                <a:gd name="connsiteX38" fmla="*/ 127999 w 884500"/>
                <a:gd name="connsiteY38" fmla="*/ 1691381 h 1698828"/>
                <a:gd name="connsiteX39" fmla="*/ 93746 w 884500"/>
                <a:gd name="connsiteY39" fmla="*/ 1633692 h 1698828"/>
                <a:gd name="connsiteX40" fmla="*/ 33893 w 884500"/>
                <a:gd name="connsiteY40" fmla="*/ 1445480 h 1698828"/>
                <a:gd name="connsiteX41" fmla="*/ 22715 w 884500"/>
                <a:gd name="connsiteY41" fmla="*/ 1170014 h 1698828"/>
                <a:gd name="connsiteX42" fmla="*/ 80766 w 884500"/>
                <a:gd name="connsiteY42" fmla="*/ 820992 h 1698828"/>
                <a:gd name="connsiteX43" fmla="*/ 146747 w 884500"/>
                <a:gd name="connsiteY43" fmla="*/ 505503 h 1698828"/>
                <a:gd name="connsiteX44" fmla="*/ 137735 w 884500"/>
                <a:gd name="connsiteY44" fmla="*/ 430868 h 1698828"/>
                <a:gd name="connsiteX45" fmla="*/ 96270 w 884500"/>
                <a:gd name="connsiteY45" fmla="*/ 276909 h 1698828"/>
                <a:gd name="connsiteX46" fmla="*/ 0 w 884500"/>
                <a:gd name="connsiteY46" fmla="*/ 322700 h 1698828"/>
                <a:gd name="connsiteX47" fmla="*/ 2793 w 884500"/>
                <a:gd name="connsiteY47"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673162 w 884500"/>
                <a:gd name="connsiteY14" fmla="*/ 1698231 h 1698828"/>
                <a:gd name="connsiteX15" fmla="*/ 591676 w 884500"/>
                <a:gd name="connsiteY15" fmla="*/ 1698592 h 1698828"/>
                <a:gd name="connsiteX16" fmla="*/ 749961 w 884500"/>
                <a:gd name="connsiteY16" fmla="*/ 1365075 h 1698828"/>
                <a:gd name="connsiteX17" fmla="*/ 763662 w 884500"/>
                <a:gd name="connsiteY17" fmla="*/ 1195973 h 1698828"/>
                <a:gd name="connsiteX18" fmla="*/ 751764 w 884500"/>
                <a:gd name="connsiteY18" fmla="*/ 905002 h 1698828"/>
                <a:gd name="connsiteX19" fmla="*/ 731933 w 884500"/>
                <a:gd name="connsiteY19" fmla="*/ 404187 h 1698828"/>
                <a:gd name="connsiteX20" fmla="*/ 744913 w 884500"/>
                <a:gd name="connsiteY20" fmla="*/ 163694 h 1698828"/>
                <a:gd name="connsiteX21" fmla="*/ 727246 w 884500"/>
                <a:gd name="connsiteY21" fmla="*/ 144224 h 1698828"/>
                <a:gd name="connsiteX22" fmla="*/ 709579 w 884500"/>
                <a:gd name="connsiteY22" fmla="*/ 144585 h 1698828"/>
                <a:gd name="connsiteX23" fmla="*/ 697680 w 884500"/>
                <a:gd name="connsiteY23" fmla="*/ 133047 h 1698828"/>
                <a:gd name="connsiteX24" fmla="*/ 696959 w 884500"/>
                <a:gd name="connsiteY24" fmla="*/ 14423 h 1698828"/>
                <a:gd name="connsiteX25" fmla="*/ 696599 w 884500"/>
                <a:gd name="connsiteY25" fmla="*/ 5409 h 1698828"/>
                <a:gd name="connsiteX26" fmla="*/ 2793 w 884500"/>
                <a:gd name="connsiteY26" fmla="*/ 1234 h 1698828"/>
                <a:gd name="connsiteX27" fmla="*/ 203717 w 884500"/>
                <a:gd name="connsiteY27" fmla="*/ 0 h 1698828"/>
                <a:gd name="connsiteX28" fmla="*/ 202275 w 884500"/>
                <a:gd name="connsiteY28" fmla="*/ 81847 h 1698828"/>
                <a:gd name="connsiteX29" fmla="*/ 174977 w 884500"/>
                <a:gd name="connsiteY29" fmla="*/ 189817 h 1698828"/>
                <a:gd name="connsiteX30" fmla="*/ 226432 w 884500"/>
                <a:gd name="connsiteY30" fmla="*/ 311162 h 1698828"/>
                <a:gd name="connsiteX31" fmla="*/ 234725 w 884500"/>
                <a:gd name="connsiteY31" fmla="*/ 435555 h 1698828"/>
                <a:gd name="connsiteX32" fmla="*/ 212010 w 884500"/>
                <a:gd name="connsiteY32" fmla="*/ 511993 h 1698828"/>
                <a:gd name="connsiteX33" fmla="*/ 133768 w 884500"/>
                <a:gd name="connsiteY33" fmla="*/ 886254 h 1698828"/>
                <a:gd name="connsiteX34" fmla="*/ 89059 w 884500"/>
                <a:gd name="connsiteY34" fmla="*/ 1171456 h 1698828"/>
                <a:gd name="connsiteX35" fmla="*/ 99876 w 884500"/>
                <a:gd name="connsiteY35" fmla="*/ 1437909 h 1698828"/>
                <a:gd name="connsiteX36" fmla="*/ 212009 w 884500"/>
                <a:gd name="connsiteY36" fmla="*/ 1692102 h 1698828"/>
                <a:gd name="connsiteX37" fmla="*/ 127999 w 884500"/>
                <a:gd name="connsiteY37" fmla="*/ 1691381 h 1698828"/>
                <a:gd name="connsiteX38" fmla="*/ 93746 w 884500"/>
                <a:gd name="connsiteY38" fmla="*/ 1633692 h 1698828"/>
                <a:gd name="connsiteX39" fmla="*/ 33893 w 884500"/>
                <a:gd name="connsiteY39" fmla="*/ 1445480 h 1698828"/>
                <a:gd name="connsiteX40" fmla="*/ 22715 w 884500"/>
                <a:gd name="connsiteY40" fmla="*/ 1170014 h 1698828"/>
                <a:gd name="connsiteX41" fmla="*/ 80766 w 884500"/>
                <a:gd name="connsiteY41" fmla="*/ 820992 h 1698828"/>
                <a:gd name="connsiteX42" fmla="*/ 146747 w 884500"/>
                <a:gd name="connsiteY42" fmla="*/ 505503 h 1698828"/>
                <a:gd name="connsiteX43" fmla="*/ 137735 w 884500"/>
                <a:gd name="connsiteY43" fmla="*/ 430868 h 1698828"/>
                <a:gd name="connsiteX44" fmla="*/ 96270 w 884500"/>
                <a:gd name="connsiteY44" fmla="*/ 276909 h 1698828"/>
                <a:gd name="connsiteX45" fmla="*/ 0 w 884500"/>
                <a:gd name="connsiteY45" fmla="*/ 322700 h 1698828"/>
                <a:gd name="connsiteX46" fmla="*/ 2793 w 884500"/>
                <a:gd name="connsiteY46"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673162 w 884500"/>
                <a:gd name="connsiteY14" fmla="*/ 1698231 h 1698828"/>
                <a:gd name="connsiteX15" fmla="*/ 591676 w 884500"/>
                <a:gd name="connsiteY15" fmla="*/ 1698592 h 1698828"/>
                <a:gd name="connsiteX16" fmla="*/ 749961 w 884500"/>
                <a:gd name="connsiteY16" fmla="*/ 1365075 h 1698828"/>
                <a:gd name="connsiteX17" fmla="*/ 763662 w 884500"/>
                <a:gd name="connsiteY17" fmla="*/ 1195973 h 1698828"/>
                <a:gd name="connsiteX18" fmla="*/ 751764 w 884500"/>
                <a:gd name="connsiteY18" fmla="*/ 905002 h 1698828"/>
                <a:gd name="connsiteX19" fmla="*/ 731933 w 884500"/>
                <a:gd name="connsiteY19" fmla="*/ 404187 h 1698828"/>
                <a:gd name="connsiteX20" fmla="*/ 744913 w 884500"/>
                <a:gd name="connsiteY20" fmla="*/ 163694 h 1698828"/>
                <a:gd name="connsiteX21" fmla="*/ 727246 w 884500"/>
                <a:gd name="connsiteY21" fmla="*/ 144224 h 1698828"/>
                <a:gd name="connsiteX22" fmla="*/ 709579 w 884500"/>
                <a:gd name="connsiteY22" fmla="*/ 144585 h 1698828"/>
                <a:gd name="connsiteX23" fmla="*/ 697680 w 884500"/>
                <a:gd name="connsiteY23" fmla="*/ 133047 h 1698828"/>
                <a:gd name="connsiteX24" fmla="*/ 696959 w 884500"/>
                <a:gd name="connsiteY24" fmla="*/ 14423 h 1698828"/>
                <a:gd name="connsiteX25" fmla="*/ 696599 w 884500"/>
                <a:gd name="connsiteY25" fmla="*/ 5409 h 1698828"/>
                <a:gd name="connsiteX26" fmla="*/ 2793 w 884500"/>
                <a:gd name="connsiteY26" fmla="*/ 1234 h 1698828"/>
                <a:gd name="connsiteX27" fmla="*/ 203717 w 884500"/>
                <a:gd name="connsiteY27" fmla="*/ 0 h 1698828"/>
                <a:gd name="connsiteX28" fmla="*/ 202275 w 884500"/>
                <a:gd name="connsiteY28" fmla="*/ 81847 h 1698828"/>
                <a:gd name="connsiteX29" fmla="*/ 174977 w 884500"/>
                <a:gd name="connsiteY29" fmla="*/ 189817 h 1698828"/>
                <a:gd name="connsiteX30" fmla="*/ 226432 w 884500"/>
                <a:gd name="connsiteY30" fmla="*/ 311162 h 1698828"/>
                <a:gd name="connsiteX31" fmla="*/ 234725 w 884500"/>
                <a:gd name="connsiteY31" fmla="*/ 435555 h 1698828"/>
                <a:gd name="connsiteX32" fmla="*/ 212010 w 884500"/>
                <a:gd name="connsiteY32" fmla="*/ 511993 h 1698828"/>
                <a:gd name="connsiteX33" fmla="*/ 133768 w 884500"/>
                <a:gd name="connsiteY33" fmla="*/ 886254 h 1698828"/>
                <a:gd name="connsiteX34" fmla="*/ 89059 w 884500"/>
                <a:gd name="connsiteY34" fmla="*/ 1171456 h 1698828"/>
                <a:gd name="connsiteX35" fmla="*/ 99876 w 884500"/>
                <a:gd name="connsiteY35" fmla="*/ 1437909 h 1698828"/>
                <a:gd name="connsiteX36" fmla="*/ 212009 w 884500"/>
                <a:gd name="connsiteY36" fmla="*/ 1692102 h 1698828"/>
                <a:gd name="connsiteX37" fmla="*/ 127999 w 884500"/>
                <a:gd name="connsiteY37" fmla="*/ 1691381 h 1698828"/>
                <a:gd name="connsiteX38" fmla="*/ 93746 w 884500"/>
                <a:gd name="connsiteY38" fmla="*/ 1633692 h 1698828"/>
                <a:gd name="connsiteX39" fmla="*/ 33893 w 884500"/>
                <a:gd name="connsiteY39" fmla="*/ 1445480 h 1698828"/>
                <a:gd name="connsiteX40" fmla="*/ 22715 w 884500"/>
                <a:gd name="connsiteY40" fmla="*/ 1170014 h 1698828"/>
                <a:gd name="connsiteX41" fmla="*/ 80766 w 884500"/>
                <a:gd name="connsiteY41" fmla="*/ 820992 h 1698828"/>
                <a:gd name="connsiteX42" fmla="*/ 146747 w 884500"/>
                <a:gd name="connsiteY42" fmla="*/ 505503 h 1698828"/>
                <a:gd name="connsiteX43" fmla="*/ 137735 w 884500"/>
                <a:gd name="connsiteY43" fmla="*/ 430868 h 1698828"/>
                <a:gd name="connsiteX44" fmla="*/ 96270 w 884500"/>
                <a:gd name="connsiteY44" fmla="*/ 276909 h 1698828"/>
                <a:gd name="connsiteX45" fmla="*/ 0 w 884500"/>
                <a:gd name="connsiteY45" fmla="*/ 322700 h 1698828"/>
                <a:gd name="connsiteX46" fmla="*/ 2793 w 884500"/>
                <a:gd name="connsiteY46"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02603 w 884500"/>
                <a:gd name="connsiteY10" fmla="*/ 523892 h 1698828"/>
                <a:gd name="connsiteX11" fmla="*/ 830366 w 884500"/>
                <a:gd name="connsiteY11" fmla="*/ 1009564 h 1698828"/>
                <a:gd name="connsiteX12" fmla="*/ 835774 w 884500"/>
                <a:gd name="connsiteY12" fmla="*/ 1201742 h 1698828"/>
                <a:gd name="connsiteX13" fmla="*/ 802242 w 884500"/>
                <a:gd name="connsiteY13" fmla="*/ 1455575 h 1698828"/>
                <a:gd name="connsiteX14" fmla="*/ 673162 w 884500"/>
                <a:gd name="connsiteY14" fmla="*/ 1698231 h 1698828"/>
                <a:gd name="connsiteX15" fmla="*/ 591676 w 884500"/>
                <a:gd name="connsiteY15" fmla="*/ 1698592 h 1698828"/>
                <a:gd name="connsiteX16" fmla="*/ 749961 w 884500"/>
                <a:gd name="connsiteY16" fmla="*/ 1365075 h 1698828"/>
                <a:gd name="connsiteX17" fmla="*/ 763662 w 884500"/>
                <a:gd name="connsiteY17" fmla="*/ 1195973 h 1698828"/>
                <a:gd name="connsiteX18" fmla="*/ 751764 w 884500"/>
                <a:gd name="connsiteY18" fmla="*/ 905002 h 1698828"/>
                <a:gd name="connsiteX19" fmla="*/ 731933 w 884500"/>
                <a:gd name="connsiteY19" fmla="*/ 404187 h 1698828"/>
                <a:gd name="connsiteX20" fmla="*/ 744913 w 884500"/>
                <a:gd name="connsiteY20" fmla="*/ 163694 h 1698828"/>
                <a:gd name="connsiteX21" fmla="*/ 727246 w 884500"/>
                <a:gd name="connsiteY21" fmla="*/ 144224 h 1698828"/>
                <a:gd name="connsiteX22" fmla="*/ 709579 w 884500"/>
                <a:gd name="connsiteY22" fmla="*/ 144585 h 1698828"/>
                <a:gd name="connsiteX23" fmla="*/ 697680 w 884500"/>
                <a:gd name="connsiteY23" fmla="*/ 133047 h 1698828"/>
                <a:gd name="connsiteX24" fmla="*/ 696959 w 884500"/>
                <a:gd name="connsiteY24" fmla="*/ 14423 h 1698828"/>
                <a:gd name="connsiteX25" fmla="*/ 696599 w 884500"/>
                <a:gd name="connsiteY25" fmla="*/ 5409 h 1698828"/>
                <a:gd name="connsiteX26" fmla="*/ 2793 w 884500"/>
                <a:gd name="connsiteY26" fmla="*/ 1234 h 1698828"/>
                <a:gd name="connsiteX27" fmla="*/ 203717 w 884500"/>
                <a:gd name="connsiteY27" fmla="*/ 0 h 1698828"/>
                <a:gd name="connsiteX28" fmla="*/ 202275 w 884500"/>
                <a:gd name="connsiteY28" fmla="*/ 81847 h 1698828"/>
                <a:gd name="connsiteX29" fmla="*/ 174977 w 884500"/>
                <a:gd name="connsiteY29" fmla="*/ 189817 h 1698828"/>
                <a:gd name="connsiteX30" fmla="*/ 226432 w 884500"/>
                <a:gd name="connsiteY30" fmla="*/ 311162 h 1698828"/>
                <a:gd name="connsiteX31" fmla="*/ 234725 w 884500"/>
                <a:gd name="connsiteY31" fmla="*/ 435555 h 1698828"/>
                <a:gd name="connsiteX32" fmla="*/ 212010 w 884500"/>
                <a:gd name="connsiteY32" fmla="*/ 511993 h 1698828"/>
                <a:gd name="connsiteX33" fmla="*/ 133768 w 884500"/>
                <a:gd name="connsiteY33" fmla="*/ 886254 h 1698828"/>
                <a:gd name="connsiteX34" fmla="*/ 89059 w 884500"/>
                <a:gd name="connsiteY34" fmla="*/ 1171456 h 1698828"/>
                <a:gd name="connsiteX35" fmla="*/ 99876 w 884500"/>
                <a:gd name="connsiteY35" fmla="*/ 1437909 h 1698828"/>
                <a:gd name="connsiteX36" fmla="*/ 212009 w 884500"/>
                <a:gd name="connsiteY36" fmla="*/ 1692102 h 1698828"/>
                <a:gd name="connsiteX37" fmla="*/ 127999 w 884500"/>
                <a:gd name="connsiteY37" fmla="*/ 1691381 h 1698828"/>
                <a:gd name="connsiteX38" fmla="*/ 93746 w 884500"/>
                <a:gd name="connsiteY38" fmla="*/ 1633692 h 1698828"/>
                <a:gd name="connsiteX39" fmla="*/ 33893 w 884500"/>
                <a:gd name="connsiteY39" fmla="*/ 1445480 h 1698828"/>
                <a:gd name="connsiteX40" fmla="*/ 22715 w 884500"/>
                <a:gd name="connsiteY40" fmla="*/ 1170014 h 1698828"/>
                <a:gd name="connsiteX41" fmla="*/ 80766 w 884500"/>
                <a:gd name="connsiteY41" fmla="*/ 820992 h 1698828"/>
                <a:gd name="connsiteX42" fmla="*/ 146747 w 884500"/>
                <a:gd name="connsiteY42" fmla="*/ 505503 h 1698828"/>
                <a:gd name="connsiteX43" fmla="*/ 137735 w 884500"/>
                <a:gd name="connsiteY43" fmla="*/ 430868 h 1698828"/>
                <a:gd name="connsiteX44" fmla="*/ 96270 w 884500"/>
                <a:gd name="connsiteY44" fmla="*/ 276909 h 1698828"/>
                <a:gd name="connsiteX45" fmla="*/ 0 w 884500"/>
                <a:gd name="connsiteY45" fmla="*/ 322700 h 1698828"/>
                <a:gd name="connsiteX46" fmla="*/ 2793 w 884500"/>
                <a:gd name="connsiteY46"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30366 w 884500"/>
                <a:gd name="connsiteY10" fmla="*/ 1009564 h 1698828"/>
                <a:gd name="connsiteX11" fmla="*/ 835774 w 884500"/>
                <a:gd name="connsiteY11" fmla="*/ 1201742 h 1698828"/>
                <a:gd name="connsiteX12" fmla="*/ 802242 w 884500"/>
                <a:gd name="connsiteY12" fmla="*/ 1455575 h 1698828"/>
                <a:gd name="connsiteX13" fmla="*/ 673162 w 884500"/>
                <a:gd name="connsiteY13" fmla="*/ 1698231 h 1698828"/>
                <a:gd name="connsiteX14" fmla="*/ 591676 w 884500"/>
                <a:gd name="connsiteY14" fmla="*/ 1698592 h 1698828"/>
                <a:gd name="connsiteX15" fmla="*/ 749961 w 884500"/>
                <a:gd name="connsiteY15" fmla="*/ 1365075 h 1698828"/>
                <a:gd name="connsiteX16" fmla="*/ 763662 w 884500"/>
                <a:gd name="connsiteY16" fmla="*/ 1195973 h 1698828"/>
                <a:gd name="connsiteX17" fmla="*/ 751764 w 884500"/>
                <a:gd name="connsiteY17" fmla="*/ 905002 h 1698828"/>
                <a:gd name="connsiteX18" fmla="*/ 731933 w 884500"/>
                <a:gd name="connsiteY18" fmla="*/ 404187 h 1698828"/>
                <a:gd name="connsiteX19" fmla="*/ 744913 w 884500"/>
                <a:gd name="connsiteY19" fmla="*/ 163694 h 1698828"/>
                <a:gd name="connsiteX20" fmla="*/ 727246 w 884500"/>
                <a:gd name="connsiteY20" fmla="*/ 144224 h 1698828"/>
                <a:gd name="connsiteX21" fmla="*/ 709579 w 884500"/>
                <a:gd name="connsiteY21" fmla="*/ 144585 h 1698828"/>
                <a:gd name="connsiteX22" fmla="*/ 697680 w 884500"/>
                <a:gd name="connsiteY22" fmla="*/ 133047 h 1698828"/>
                <a:gd name="connsiteX23" fmla="*/ 696959 w 884500"/>
                <a:gd name="connsiteY23" fmla="*/ 14423 h 1698828"/>
                <a:gd name="connsiteX24" fmla="*/ 696599 w 884500"/>
                <a:gd name="connsiteY24" fmla="*/ 5409 h 1698828"/>
                <a:gd name="connsiteX25" fmla="*/ 2793 w 884500"/>
                <a:gd name="connsiteY25" fmla="*/ 1234 h 1698828"/>
                <a:gd name="connsiteX26" fmla="*/ 203717 w 884500"/>
                <a:gd name="connsiteY26" fmla="*/ 0 h 1698828"/>
                <a:gd name="connsiteX27" fmla="*/ 202275 w 884500"/>
                <a:gd name="connsiteY27" fmla="*/ 81847 h 1698828"/>
                <a:gd name="connsiteX28" fmla="*/ 174977 w 884500"/>
                <a:gd name="connsiteY28" fmla="*/ 189817 h 1698828"/>
                <a:gd name="connsiteX29" fmla="*/ 226432 w 884500"/>
                <a:gd name="connsiteY29" fmla="*/ 311162 h 1698828"/>
                <a:gd name="connsiteX30" fmla="*/ 234725 w 884500"/>
                <a:gd name="connsiteY30" fmla="*/ 435555 h 1698828"/>
                <a:gd name="connsiteX31" fmla="*/ 212010 w 884500"/>
                <a:gd name="connsiteY31" fmla="*/ 511993 h 1698828"/>
                <a:gd name="connsiteX32" fmla="*/ 133768 w 884500"/>
                <a:gd name="connsiteY32" fmla="*/ 886254 h 1698828"/>
                <a:gd name="connsiteX33" fmla="*/ 89059 w 884500"/>
                <a:gd name="connsiteY33" fmla="*/ 1171456 h 1698828"/>
                <a:gd name="connsiteX34" fmla="*/ 99876 w 884500"/>
                <a:gd name="connsiteY34" fmla="*/ 1437909 h 1698828"/>
                <a:gd name="connsiteX35" fmla="*/ 212009 w 884500"/>
                <a:gd name="connsiteY35" fmla="*/ 1692102 h 1698828"/>
                <a:gd name="connsiteX36" fmla="*/ 127999 w 884500"/>
                <a:gd name="connsiteY36" fmla="*/ 1691381 h 1698828"/>
                <a:gd name="connsiteX37" fmla="*/ 93746 w 884500"/>
                <a:gd name="connsiteY37" fmla="*/ 1633692 h 1698828"/>
                <a:gd name="connsiteX38" fmla="*/ 33893 w 884500"/>
                <a:gd name="connsiteY38" fmla="*/ 1445480 h 1698828"/>
                <a:gd name="connsiteX39" fmla="*/ 22715 w 884500"/>
                <a:gd name="connsiteY39" fmla="*/ 1170014 h 1698828"/>
                <a:gd name="connsiteX40" fmla="*/ 80766 w 884500"/>
                <a:gd name="connsiteY40" fmla="*/ 820992 h 1698828"/>
                <a:gd name="connsiteX41" fmla="*/ 146747 w 884500"/>
                <a:gd name="connsiteY41" fmla="*/ 505503 h 1698828"/>
                <a:gd name="connsiteX42" fmla="*/ 137735 w 884500"/>
                <a:gd name="connsiteY42" fmla="*/ 430868 h 1698828"/>
                <a:gd name="connsiteX43" fmla="*/ 96270 w 884500"/>
                <a:gd name="connsiteY43" fmla="*/ 276909 h 1698828"/>
                <a:gd name="connsiteX44" fmla="*/ 0 w 884500"/>
                <a:gd name="connsiteY44" fmla="*/ 322700 h 1698828"/>
                <a:gd name="connsiteX45" fmla="*/ 2793 w 884500"/>
                <a:gd name="connsiteY45"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30366 w 884500"/>
                <a:gd name="connsiteY10" fmla="*/ 1009564 h 1698828"/>
                <a:gd name="connsiteX11" fmla="*/ 835774 w 884500"/>
                <a:gd name="connsiteY11" fmla="*/ 1201742 h 1698828"/>
                <a:gd name="connsiteX12" fmla="*/ 802242 w 884500"/>
                <a:gd name="connsiteY12" fmla="*/ 1455575 h 1698828"/>
                <a:gd name="connsiteX13" fmla="*/ 673162 w 884500"/>
                <a:gd name="connsiteY13" fmla="*/ 1698231 h 1698828"/>
                <a:gd name="connsiteX14" fmla="*/ 591676 w 884500"/>
                <a:gd name="connsiteY14" fmla="*/ 1698592 h 1698828"/>
                <a:gd name="connsiteX15" fmla="*/ 749961 w 884500"/>
                <a:gd name="connsiteY15" fmla="*/ 1365075 h 1698828"/>
                <a:gd name="connsiteX16" fmla="*/ 763662 w 884500"/>
                <a:gd name="connsiteY16" fmla="*/ 1195973 h 1698828"/>
                <a:gd name="connsiteX17" fmla="*/ 751764 w 884500"/>
                <a:gd name="connsiteY17" fmla="*/ 905002 h 1698828"/>
                <a:gd name="connsiteX18" fmla="*/ 731933 w 884500"/>
                <a:gd name="connsiteY18" fmla="*/ 404187 h 1698828"/>
                <a:gd name="connsiteX19" fmla="*/ 744913 w 884500"/>
                <a:gd name="connsiteY19" fmla="*/ 163694 h 1698828"/>
                <a:gd name="connsiteX20" fmla="*/ 727246 w 884500"/>
                <a:gd name="connsiteY20" fmla="*/ 144224 h 1698828"/>
                <a:gd name="connsiteX21" fmla="*/ 709579 w 884500"/>
                <a:gd name="connsiteY21" fmla="*/ 144585 h 1698828"/>
                <a:gd name="connsiteX22" fmla="*/ 697680 w 884500"/>
                <a:gd name="connsiteY22" fmla="*/ 133047 h 1698828"/>
                <a:gd name="connsiteX23" fmla="*/ 696959 w 884500"/>
                <a:gd name="connsiteY23" fmla="*/ 14423 h 1698828"/>
                <a:gd name="connsiteX24" fmla="*/ 696599 w 884500"/>
                <a:gd name="connsiteY24" fmla="*/ 5409 h 1698828"/>
                <a:gd name="connsiteX25" fmla="*/ 2793 w 884500"/>
                <a:gd name="connsiteY25" fmla="*/ 1234 h 1698828"/>
                <a:gd name="connsiteX26" fmla="*/ 203717 w 884500"/>
                <a:gd name="connsiteY26" fmla="*/ 0 h 1698828"/>
                <a:gd name="connsiteX27" fmla="*/ 202275 w 884500"/>
                <a:gd name="connsiteY27" fmla="*/ 81847 h 1698828"/>
                <a:gd name="connsiteX28" fmla="*/ 174977 w 884500"/>
                <a:gd name="connsiteY28" fmla="*/ 189817 h 1698828"/>
                <a:gd name="connsiteX29" fmla="*/ 226432 w 884500"/>
                <a:gd name="connsiteY29" fmla="*/ 311162 h 1698828"/>
                <a:gd name="connsiteX30" fmla="*/ 234725 w 884500"/>
                <a:gd name="connsiteY30" fmla="*/ 435555 h 1698828"/>
                <a:gd name="connsiteX31" fmla="*/ 212010 w 884500"/>
                <a:gd name="connsiteY31" fmla="*/ 511993 h 1698828"/>
                <a:gd name="connsiteX32" fmla="*/ 133768 w 884500"/>
                <a:gd name="connsiteY32" fmla="*/ 886254 h 1698828"/>
                <a:gd name="connsiteX33" fmla="*/ 89059 w 884500"/>
                <a:gd name="connsiteY33" fmla="*/ 1171456 h 1698828"/>
                <a:gd name="connsiteX34" fmla="*/ 99876 w 884500"/>
                <a:gd name="connsiteY34" fmla="*/ 1437909 h 1698828"/>
                <a:gd name="connsiteX35" fmla="*/ 212009 w 884500"/>
                <a:gd name="connsiteY35" fmla="*/ 1692102 h 1698828"/>
                <a:gd name="connsiteX36" fmla="*/ 127999 w 884500"/>
                <a:gd name="connsiteY36" fmla="*/ 1691381 h 1698828"/>
                <a:gd name="connsiteX37" fmla="*/ 93746 w 884500"/>
                <a:gd name="connsiteY37" fmla="*/ 1633692 h 1698828"/>
                <a:gd name="connsiteX38" fmla="*/ 33893 w 884500"/>
                <a:gd name="connsiteY38" fmla="*/ 1445480 h 1698828"/>
                <a:gd name="connsiteX39" fmla="*/ 22715 w 884500"/>
                <a:gd name="connsiteY39" fmla="*/ 1170014 h 1698828"/>
                <a:gd name="connsiteX40" fmla="*/ 80766 w 884500"/>
                <a:gd name="connsiteY40" fmla="*/ 820992 h 1698828"/>
                <a:gd name="connsiteX41" fmla="*/ 146747 w 884500"/>
                <a:gd name="connsiteY41" fmla="*/ 505503 h 1698828"/>
                <a:gd name="connsiteX42" fmla="*/ 137735 w 884500"/>
                <a:gd name="connsiteY42" fmla="*/ 430868 h 1698828"/>
                <a:gd name="connsiteX43" fmla="*/ 96270 w 884500"/>
                <a:gd name="connsiteY43" fmla="*/ 276909 h 1698828"/>
                <a:gd name="connsiteX44" fmla="*/ 0 w 884500"/>
                <a:gd name="connsiteY44" fmla="*/ 322700 h 1698828"/>
                <a:gd name="connsiteX45" fmla="*/ 2793 w 884500"/>
                <a:gd name="connsiteY45"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30366 w 884500"/>
                <a:gd name="connsiteY10" fmla="*/ 1009564 h 1698828"/>
                <a:gd name="connsiteX11" fmla="*/ 835774 w 884500"/>
                <a:gd name="connsiteY11" fmla="*/ 1201742 h 1698828"/>
                <a:gd name="connsiteX12" fmla="*/ 802242 w 884500"/>
                <a:gd name="connsiteY12" fmla="*/ 1455575 h 1698828"/>
                <a:gd name="connsiteX13" fmla="*/ 673162 w 884500"/>
                <a:gd name="connsiteY13" fmla="*/ 1698231 h 1698828"/>
                <a:gd name="connsiteX14" fmla="*/ 591676 w 884500"/>
                <a:gd name="connsiteY14" fmla="*/ 1698592 h 1698828"/>
                <a:gd name="connsiteX15" fmla="*/ 749961 w 884500"/>
                <a:gd name="connsiteY15" fmla="*/ 1365075 h 1698828"/>
                <a:gd name="connsiteX16" fmla="*/ 763662 w 884500"/>
                <a:gd name="connsiteY16" fmla="*/ 1195973 h 1698828"/>
                <a:gd name="connsiteX17" fmla="*/ 751764 w 884500"/>
                <a:gd name="connsiteY17" fmla="*/ 905002 h 1698828"/>
                <a:gd name="connsiteX18" fmla="*/ 731933 w 884500"/>
                <a:gd name="connsiteY18" fmla="*/ 404187 h 1698828"/>
                <a:gd name="connsiteX19" fmla="*/ 744913 w 884500"/>
                <a:gd name="connsiteY19" fmla="*/ 163694 h 1698828"/>
                <a:gd name="connsiteX20" fmla="*/ 727246 w 884500"/>
                <a:gd name="connsiteY20" fmla="*/ 144224 h 1698828"/>
                <a:gd name="connsiteX21" fmla="*/ 709579 w 884500"/>
                <a:gd name="connsiteY21" fmla="*/ 144585 h 1698828"/>
                <a:gd name="connsiteX22" fmla="*/ 697680 w 884500"/>
                <a:gd name="connsiteY22" fmla="*/ 133047 h 1698828"/>
                <a:gd name="connsiteX23" fmla="*/ 696959 w 884500"/>
                <a:gd name="connsiteY23" fmla="*/ 14423 h 1698828"/>
                <a:gd name="connsiteX24" fmla="*/ 696599 w 884500"/>
                <a:gd name="connsiteY24" fmla="*/ 5409 h 1698828"/>
                <a:gd name="connsiteX25" fmla="*/ 2793 w 884500"/>
                <a:gd name="connsiteY25" fmla="*/ 1234 h 1698828"/>
                <a:gd name="connsiteX26" fmla="*/ 203717 w 884500"/>
                <a:gd name="connsiteY26" fmla="*/ 0 h 1698828"/>
                <a:gd name="connsiteX27" fmla="*/ 202275 w 884500"/>
                <a:gd name="connsiteY27" fmla="*/ 81847 h 1698828"/>
                <a:gd name="connsiteX28" fmla="*/ 174977 w 884500"/>
                <a:gd name="connsiteY28" fmla="*/ 189817 h 1698828"/>
                <a:gd name="connsiteX29" fmla="*/ 226432 w 884500"/>
                <a:gd name="connsiteY29" fmla="*/ 311162 h 1698828"/>
                <a:gd name="connsiteX30" fmla="*/ 234725 w 884500"/>
                <a:gd name="connsiteY30" fmla="*/ 435555 h 1698828"/>
                <a:gd name="connsiteX31" fmla="*/ 212010 w 884500"/>
                <a:gd name="connsiteY31" fmla="*/ 511993 h 1698828"/>
                <a:gd name="connsiteX32" fmla="*/ 133768 w 884500"/>
                <a:gd name="connsiteY32" fmla="*/ 886254 h 1698828"/>
                <a:gd name="connsiteX33" fmla="*/ 89059 w 884500"/>
                <a:gd name="connsiteY33" fmla="*/ 1171456 h 1698828"/>
                <a:gd name="connsiteX34" fmla="*/ 99876 w 884500"/>
                <a:gd name="connsiteY34" fmla="*/ 1437909 h 1698828"/>
                <a:gd name="connsiteX35" fmla="*/ 212009 w 884500"/>
                <a:gd name="connsiteY35" fmla="*/ 1692102 h 1698828"/>
                <a:gd name="connsiteX36" fmla="*/ 127999 w 884500"/>
                <a:gd name="connsiteY36" fmla="*/ 1691381 h 1698828"/>
                <a:gd name="connsiteX37" fmla="*/ 93746 w 884500"/>
                <a:gd name="connsiteY37" fmla="*/ 1633692 h 1698828"/>
                <a:gd name="connsiteX38" fmla="*/ 33893 w 884500"/>
                <a:gd name="connsiteY38" fmla="*/ 1445480 h 1698828"/>
                <a:gd name="connsiteX39" fmla="*/ 22715 w 884500"/>
                <a:gd name="connsiteY39" fmla="*/ 1170014 h 1698828"/>
                <a:gd name="connsiteX40" fmla="*/ 80766 w 884500"/>
                <a:gd name="connsiteY40" fmla="*/ 820992 h 1698828"/>
                <a:gd name="connsiteX41" fmla="*/ 146747 w 884500"/>
                <a:gd name="connsiteY41" fmla="*/ 505503 h 1698828"/>
                <a:gd name="connsiteX42" fmla="*/ 137735 w 884500"/>
                <a:gd name="connsiteY42" fmla="*/ 430868 h 1698828"/>
                <a:gd name="connsiteX43" fmla="*/ 96270 w 884500"/>
                <a:gd name="connsiteY43" fmla="*/ 276909 h 1698828"/>
                <a:gd name="connsiteX44" fmla="*/ 0 w 884500"/>
                <a:gd name="connsiteY44" fmla="*/ 322700 h 1698828"/>
                <a:gd name="connsiteX45" fmla="*/ 2793 w 884500"/>
                <a:gd name="connsiteY45" fmla="*/ 1234 h 1698828"/>
                <a:gd name="connsiteX0" fmla="*/ 696599 w 884500"/>
                <a:gd name="connsiteY0" fmla="*/ 5409 h 1698828"/>
                <a:gd name="connsiteX1" fmla="*/ 835774 w 884500"/>
                <a:gd name="connsiteY1" fmla="*/ 6491 h 1698828"/>
                <a:gd name="connsiteX2" fmla="*/ 876157 w 884500"/>
                <a:gd name="connsiteY2" fmla="*/ 6851 h 1698828"/>
                <a:gd name="connsiteX3" fmla="*/ 884450 w 884500"/>
                <a:gd name="connsiteY3" fmla="*/ 15865 h 1698828"/>
                <a:gd name="connsiteX4" fmla="*/ 883728 w 884500"/>
                <a:gd name="connsiteY4" fmla="*/ 127278 h 1698828"/>
                <a:gd name="connsiteX5" fmla="*/ 883007 w 884500"/>
                <a:gd name="connsiteY5" fmla="*/ 131244 h 1698828"/>
                <a:gd name="connsiteX6" fmla="*/ 864980 w 884500"/>
                <a:gd name="connsiteY6" fmla="*/ 148551 h 1698828"/>
                <a:gd name="connsiteX7" fmla="*/ 833250 w 884500"/>
                <a:gd name="connsiteY7" fmla="*/ 148551 h 1698828"/>
                <a:gd name="connsiteX8" fmla="*/ 815943 w 884500"/>
                <a:gd name="connsiteY8" fmla="*/ 165136 h 1698828"/>
                <a:gd name="connsiteX9" fmla="*/ 805848 w 884500"/>
                <a:gd name="connsiteY9" fmla="*/ 332436 h 1698828"/>
                <a:gd name="connsiteX10" fmla="*/ 830366 w 884500"/>
                <a:gd name="connsiteY10" fmla="*/ 1009564 h 1698828"/>
                <a:gd name="connsiteX11" fmla="*/ 835774 w 884500"/>
                <a:gd name="connsiteY11" fmla="*/ 1201742 h 1698828"/>
                <a:gd name="connsiteX12" fmla="*/ 802242 w 884500"/>
                <a:gd name="connsiteY12" fmla="*/ 1455575 h 1698828"/>
                <a:gd name="connsiteX13" fmla="*/ 673162 w 884500"/>
                <a:gd name="connsiteY13" fmla="*/ 1698231 h 1698828"/>
                <a:gd name="connsiteX14" fmla="*/ 591676 w 884500"/>
                <a:gd name="connsiteY14" fmla="*/ 1698592 h 1698828"/>
                <a:gd name="connsiteX15" fmla="*/ 749961 w 884500"/>
                <a:gd name="connsiteY15" fmla="*/ 1365075 h 1698828"/>
                <a:gd name="connsiteX16" fmla="*/ 763662 w 884500"/>
                <a:gd name="connsiteY16" fmla="*/ 1195973 h 1698828"/>
                <a:gd name="connsiteX17" fmla="*/ 751764 w 884500"/>
                <a:gd name="connsiteY17" fmla="*/ 905002 h 1698828"/>
                <a:gd name="connsiteX18" fmla="*/ 731933 w 884500"/>
                <a:gd name="connsiteY18" fmla="*/ 404187 h 1698828"/>
                <a:gd name="connsiteX19" fmla="*/ 744913 w 884500"/>
                <a:gd name="connsiteY19" fmla="*/ 163694 h 1698828"/>
                <a:gd name="connsiteX20" fmla="*/ 727246 w 884500"/>
                <a:gd name="connsiteY20" fmla="*/ 144224 h 1698828"/>
                <a:gd name="connsiteX21" fmla="*/ 709579 w 884500"/>
                <a:gd name="connsiteY21" fmla="*/ 144585 h 1698828"/>
                <a:gd name="connsiteX22" fmla="*/ 697680 w 884500"/>
                <a:gd name="connsiteY22" fmla="*/ 133047 h 1698828"/>
                <a:gd name="connsiteX23" fmla="*/ 696599 w 884500"/>
                <a:gd name="connsiteY23" fmla="*/ 5409 h 1698828"/>
                <a:gd name="connsiteX24" fmla="*/ 2793 w 884500"/>
                <a:gd name="connsiteY24" fmla="*/ 1234 h 1698828"/>
                <a:gd name="connsiteX25" fmla="*/ 203717 w 884500"/>
                <a:gd name="connsiteY25" fmla="*/ 0 h 1698828"/>
                <a:gd name="connsiteX26" fmla="*/ 202275 w 884500"/>
                <a:gd name="connsiteY26" fmla="*/ 81847 h 1698828"/>
                <a:gd name="connsiteX27" fmla="*/ 174977 w 884500"/>
                <a:gd name="connsiteY27" fmla="*/ 189817 h 1698828"/>
                <a:gd name="connsiteX28" fmla="*/ 226432 w 884500"/>
                <a:gd name="connsiteY28" fmla="*/ 311162 h 1698828"/>
                <a:gd name="connsiteX29" fmla="*/ 234725 w 884500"/>
                <a:gd name="connsiteY29" fmla="*/ 435555 h 1698828"/>
                <a:gd name="connsiteX30" fmla="*/ 212010 w 884500"/>
                <a:gd name="connsiteY30" fmla="*/ 511993 h 1698828"/>
                <a:gd name="connsiteX31" fmla="*/ 133768 w 884500"/>
                <a:gd name="connsiteY31" fmla="*/ 886254 h 1698828"/>
                <a:gd name="connsiteX32" fmla="*/ 89059 w 884500"/>
                <a:gd name="connsiteY32" fmla="*/ 1171456 h 1698828"/>
                <a:gd name="connsiteX33" fmla="*/ 99876 w 884500"/>
                <a:gd name="connsiteY33" fmla="*/ 1437909 h 1698828"/>
                <a:gd name="connsiteX34" fmla="*/ 212009 w 884500"/>
                <a:gd name="connsiteY34" fmla="*/ 1692102 h 1698828"/>
                <a:gd name="connsiteX35" fmla="*/ 127999 w 884500"/>
                <a:gd name="connsiteY35" fmla="*/ 1691381 h 1698828"/>
                <a:gd name="connsiteX36" fmla="*/ 93746 w 884500"/>
                <a:gd name="connsiteY36" fmla="*/ 1633692 h 1698828"/>
                <a:gd name="connsiteX37" fmla="*/ 33893 w 884500"/>
                <a:gd name="connsiteY37" fmla="*/ 1445480 h 1698828"/>
                <a:gd name="connsiteX38" fmla="*/ 22715 w 884500"/>
                <a:gd name="connsiteY38" fmla="*/ 1170014 h 1698828"/>
                <a:gd name="connsiteX39" fmla="*/ 80766 w 884500"/>
                <a:gd name="connsiteY39" fmla="*/ 820992 h 1698828"/>
                <a:gd name="connsiteX40" fmla="*/ 146747 w 884500"/>
                <a:gd name="connsiteY40" fmla="*/ 505503 h 1698828"/>
                <a:gd name="connsiteX41" fmla="*/ 137735 w 884500"/>
                <a:gd name="connsiteY41" fmla="*/ 430868 h 1698828"/>
                <a:gd name="connsiteX42" fmla="*/ 96270 w 884500"/>
                <a:gd name="connsiteY42" fmla="*/ 276909 h 1698828"/>
                <a:gd name="connsiteX43" fmla="*/ 0 w 884500"/>
                <a:gd name="connsiteY43" fmla="*/ 322700 h 1698828"/>
                <a:gd name="connsiteX44" fmla="*/ 2793 w 884500"/>
                <a:gd name="connsiteY44" fmla="*/ 1234 h 1698828"/>
                <a:gd name="connsiteX0" fmla="*/ 696599 w 884500"/>
                <a:gd name="connsiteY0" fmla="*/ 0 h 1703096"/>
                <a:gd name="connsiteX1" fmla="*/ 835774 w 884500"/>
                <a:gd name="connsiteY1" fmla="*/ 10759 h 1703096"/>
                <a:gd name="connsiteX2" fmla="*/ 876157 w 884500"/>
                <a:gd name="connsiteY2" fmla="*/ 11119 h 1703096"/>
                <a:gd name="connsiteX3" fmla="*/ 884450 w 884500"/>
                <a:gd name="connsiteY3" fmla="*/ 20133 h 1703096"/>
                <a:gd name="connsiteX4" fmla="*/ 883728 w 884500"/>
                <a:gd name="connsiteY4" fmla="*/ 131546 h 1703096"/>
                <a:gd name="connsiteX5" fmla="*/ 883007 w 884500"/>
                <a:gd name="connsiteY5" fmla="*/ 135512 h 1703096"/>
                <a:gd name="connsiteX6" fmla="*/ 864980 w 884500"/>
                <a:gd name="connsiteY6" fmla="*/ 152819 h 1703096"/>
                <a:gd name="connsiteX7" fmla="*/ 833250 w 884500"/>
                <a:gd name="connsiteY7" fmla="*/ 152819 h 1703096"/>
                <a:gd name="connsiteX8" fmla="*/ 815943 w 884500"/>
                <a:gd name="connsiteY8" fmla="*/ 169404 h 1703096"/>
                <a:gd name="connsiteX9" fmla="*/ 805848 w 884500"/>
                <a:gd name="connsiteY9" fmla="*/ 336704 h 1703096"/>
                <a:gd name="connsiteX10" fmla="*/ 830366 w 884500"/>
                <a:gd name="connsiteY10" fmla="*/ 1013832 h 1703096"/>
                <a:gd name="connsiteX11" fmla="*/ 835774 w 884500"/>
                <a:gd name="connsiteY11" fmla="*/ 1206010 h 1703096"/>
                <a:gd name="connsiteX12" fmla="*/ 802242 w 884500"/>
                <a:gd name="connsiteY12" fmla="*/ 1459843 h 1703096"/>
                <a:gd name="connsiteX13" fmla="*/ 673162 w 884500"/>
                <a:gd name="connsiteY13" fmla="*/ 1702499 h 1703096"/>
                <a:gd name="connsiteX14" fmla="*/ 591676 w 884500"/>
                <a:gd name="connsiteY14" fmla="*/ 1702860 h 1703096"/>
                <a:gd name="connsiteX15" fmla="*/ 749961 w 884500"/>
                <a:gd name="connsiteY15" fmla="*/ 1369343 h 1703096"/>
                <a:gd name="connsiteX16" fmla="*/ 763662 w 884500"/>
                <a:gd name="connsiteY16" fmla="*/ 1200241 h 1703096"/>
                <a:gd name="connsiteX17" fmla="*/ 751764 w 884500"/>
                <a:gd name="connsiteY17" fmla="*/ 909270 h 1703096"/>
                <a:gd name="connsiteX18" fmla="*/ 731933 w 884500"/>
                <a:gd name="connsiteY18" fmla="*/ 408455 h 1703096"/>
                <a:gd name="connsiteX19" fmla="*/ 744913 w 884500"/>
                <a:gd name="connsiteY19" fmla="*/ 167962 h 1703096"/>
                <a:gd name="connsiteX20" fmla="*/ 727246 w 884500"/>
                <a:gd name="connsiteY20" fmla="*/ 148492 h 1703096"/>
                <a:gd name="connsiteX21" fmla="*/ 709579 w 884500"/>
                <a:gd name="connsiteY21" fmla="*/ 148853 h 1703096"/>
                <a:gd name="connsiteX22" fmla="*/ 697680 w 884500"/>
                <a:gd name="connsiteY22" fmla="*/ 137315 h 1703096"/>
                <a:gd name="connsiteX23" fmla="*/ 696599 w 884500"/>
                <a:gd name="connsiteY23" fmla="*/ 0 h 1703096"/>
                <a:gd name="connsiteX24" fmla="*/ 2793 w 884500"/>
                <a:gd name="connsiteY24" fmla="*/ 5502 h 1703096"/>
                <a:gd name="connsiteX25" fmla="*/ 203717 w 884500"/>
                <a:gd name="connsiteY25" fmla="*/ 4268 h 1703096"/>
                <a:gd name="connsiteX26" fmla="*/ 202275 w 884500"/>
                <a:gd name="connsiteY26" fmla="*/ 86115 h 1703096"/>
                <a:gd name="connsiteX27" fmla="*/ 174977 w 884500"/>
                <a:gd name="connsiteY27" fmla="*/ 194085 h 1703096"/>
                <a:gd name="connsiteX28" fmla="*/ 226432 w 884500"/>
                <a:gd name="connsiteY28" fmla="*/ 315430 h 1703096"/>
                <a:gd name="connsiteX29" fmla="*/ 234725 w 884500"/>
                <a:gd name="connsiteY29" fmla="*/ 439823 h 1703096"/>
                <a:gd name="connsiteX30" fmla="*/ 212010 w 884500"/>
                <a:gd name="connsiteY30" fmla="*/ 516261 h 1703096"/>
                <a:gd name="connsiteX31" fmla="*/ 133768 w 884500"/>
                <a:gd name="connsiteY31" fmla="*/ 890522 h 1703096"/>
                <a:gd name="connsiteX32" fmla="*/ 89059 w 884500"/>
                <a:gd name="connsiteY32" fmla="*/ 1175724 h 1703096"/>
                <a:gd name="connsiteX33" fmla="*/ 99876 w 884500"/>
                <a:gd name="connsiteY33" fmla="*/ 1442177 h 1703096"/>
                <a:gd name="connsiteX34" fmla="*/ 212009 w 884500"/>
                <a:gd name="connsiteY34" fmla="*/ 1696370 h 1703096"/>
                <a:gd name="connsiteX35" fmla="*/ 127999 w 884500"/>
                <a:gd name="connsiteY35" fmla="*/ 1695649 h 1703096"/>
                <a:gd name="connsiteX36" fmla="*/ 93746 w 884500"/>
                <a:gd name="connsiteY36" fmla="*/ 1637960 h 1703096"/>
                <a:gd name="connsiteX37" fmla="*/ 33893 w 884500"/>
                <a:gd name="connsiteY37" fmla="*/ 1449748 h 1703096"/>
                <a:gd name="connsiteX38" fmla="*/ 22715 w 884500"/>
                <a:gd name="connsiteY38" fmla="*/ 1174282 h 1703096"/>
                <a:gd name="connsiteX39" fmla="*/ 80766 w 884500"/>
                <a:gd name="connsiteY39" fmla="*/ 825260 h 1703096"/>
                <a:gd name="connsiteX40" fmla="*/ 146747 w 884500"/>
                <a:gd name="connsiteY40" fmla="*/ 509771 h 1703096"/>
                <a:gd name="connsiteX41" fmla="*/ 137735 w 884500"/>
                <a:gd name="connsiteY41" fmla="*/ 435136 h 1703096"/>
                <a:gd name="connsiteX42" fmla="*/ 96270 w 884500"/>
                <a:gd name="connsiteY42" fmla="*/ 281177 h 1703096"/>
                <a:gd name="connsiteX43" fmla="*/ 0 w 884500"/>
                <a:gd name="connsiteY43" fmla="*/ 326968 h 1703096"/>
                <a:gd name="connsiteX44" fmla="*/ 2793 w 884500"/>
                <a:gd name="connsiteY44" fmla="*/ 5502 h 1703096"/>
                <a:gd name="connsiteX0" fmla="*/ 696599 w 884500"/>
                <a:gd name="connsiteY0" fmla="*/ 0 h 1703096"/>
                <a:gd name="connsiteX1" fmla="*/ 835774 w 884500"/>
                <a:gd name="connsiteY1" fmla="*/ 10759 h 1703096"/>
                <a:gd name="connsiteX2" fmla="*/ 876157 w 884500"/>
                <a:gd name="connsiteY2" fmla="*/ 11119 h 1703096"/>
                <a:gd name="connsiteX3" fmla="*/ 884450 w 884500"/>
                <a:gd name="connsiteY3" fmla="*/ 20133 h 1703096"/>
                <a:gd name="connsiteX4" fmla="*/ 883728 w 884500"/>
                <a:gd name="connsiteY4" fmla="*/ 131546 h 1703096"/>
                <a:gd name="connsiteX5" fmla="*/ 883007 w 884500"/>
                <a:gd name="connsiteY5" fmla="*/ 135512 h 1703096"/>
                <a:gd name="connsiteX6" fmla="*/ 864980 w 884500"/>
                <a:gd name="connsiteY6" fmla="*/ 152819 h 1703096"/>
                <a:gd name="connsiteX7" fmla="*/ 833250 w 884500"/>
                <a:gd name="connsiteY7" fmla="*/ 152819 h 1703096"/>
                <a:gd name="connsiteX8" fmla="*/ 815943 w 884500"/>
                <a:gd name="connsiteY8" fmla="*/ 169404 h 1703096"/>
                <a:gd name="connsiteX9" fmla="*/ 805848 w 884500"/>
                <a:gd name="connsiteY9" fmla="*/ 336704 h 1703096"/>
                <a:gd name="connsiteX10" fmla="*/ 830366 w 884500"/>
                <a:gd name="connsiteY10" fmla="*/ 1013832 h 1703096"/>
                <a:gd name="connsiteX11" fmla="*/ 835774 w 884500"/>
                <a:gd name="connsiteY11" fmla="*/ 1206010 h 1703096"/>
                <a:gd name="connsiteX12" fmla="*/ 802242 w 884500"/>
                <a:gd name="connsiteY12" fmla="*/ 1459843 h 1703096"/>
                <a:gd name="connsiteX13" fmla="*/ 673162 w 884500"/>
                <a:gd name="connsiteY13" fmla="*/ 1702499 h 1703096"/>
                <a:gd name="connsiteX14" fmla="*/ 591676 w 884500"/>
                <a:gd name="connsiteY14" fmla="*/ 1702860 h 1703096"/>
                <a:gd name="connsiteX15" fmla="*/ 749961 w 884500"/>
                <a:gd name="connsiteY15" fmla="*/ 1369343 h 1703096"/>
                <a:gd name="connsiteX16" fmla="*/ 763662 w 884500"/>
                <a:gd name="connsiteY16" fmla="*/ 1200241 h 1703096"/>
                <a:gd name="connsiteX17" fmla="*/ 751764 w 884500"/>
                <a:gd name="connsiteY17" fmla="*/ 909270 h 1703096"/>
                <a:gd name="connsiteX18" fmla="*/ 731933 w 884500"/>
                <a:gd name="connsiteY18" fmla="*/ 408455 h 1703096"/>
                <a:gd name="connsiteX19" fmla="*/ 744913 w 884500"/>
                <a:gd name="connsiteY19" fmla="*/ 167962 h 1703096"/>
                <a:gd name="connsiteX20" fmla="*/ 727246 w 884500"/>
                <a:gd name="connsiteY20" fmla="*/ 148492 h 1703096"/>
                <a:gd name="connsiteX21" fmla="*/ 709579 w 884500"/>
                <a:gd name="connsiteY21" fmla="*/ 148853 h 1703096"/>
                <a:gd name="connsiteX22" fmla="*/ 697680 w 884500"/>
                <a:gd name="connsiteY22" fmla="*/ 137315 h 1703096"/>
                <a:gd name="connsiteX23" fmla="*/ 696599 w 884500"/>
                <a:gd name="connsiteY23" fmla="*/ 0 h 1703096"/>
                <a:gd name="connsiteX24" fmla="*/ 2793 w 884500"/>
                <a:gd name="connsiteY24" fmla="*/ 5502 h 1703096"/>
                <a:gd name="connsiteX25" fmla="*/ 203717 w 884500"/>
                <a:gd name="connsiteY25" fmla="*/ 4268 h 1703096"/>
                <a:gd name="connsiteX26" fmla="*/ 202275 w 884500"/>
                <a:gd name="connsiteY26" fmla="*/ 86115 h 1703096"/>
                <a:gd name="connsiteX27" fmla="*/ 174977 w 884500"/>
                <a:gd name="connsiteY27" fmla="*/ 194085 h 1703096"/>
                <a:gd name="connsiteX28" fmla="*/ 226432 w 884500"/>
                <a:gd name="connsiteY28" fmla="*/ 315430 h 1703096"/>
                <a:gd name="connsiteX29" fmla="*/ 234725 w 884500"/>
                <a:gd name="connsiteY29" fmla="*/ 439823 h 1703096"/>
                <a:gd name="connsiteX30" fmla="*/ 212010 w 884500"/>
                <a:gd name="connsiteY30" fmla="*/ 516261 h 1703096"/>
                <a:gd name="connsiteX31" fmla="*/ 133768 w 884500"/>
                <a:gd name="connsiteY31" fmla="*/ 890522 h 1703096"/>
                <a:gd name="connsiteX32" fmla="*/ 89059 w 884500"/>
                <a:gd name="connsiteY32" fmla="*/ 1175724 h 1703096"/>
                <a:gd name="connsiteX33" fmla="*/ 99876 w 884500"/>
                <a:gd name="connsiteY33" fmla="*/ 1442177 h 1703096"/>
                <a:gd name="connsiteX34" fmla="*/ 212009 w 884500"/>
                <a:gd name="connsiteY34" fmla="*/ 1696370 h 1703096"/>
                <a:gd name="connsiteX35" fmla="*/ 127999 w 884500"/>
                <a:gd name="connsiteY35" fmla="*/ 1695649 h 1703096"/>
                <a:gd name="connsiteX36" fmla="*/ 93746 w 884500"/>
                <a:gd name="connsiteY36" fmla="*/ 1637960 h 1703096"/>
                <a:gd name="connsiteX37" fmla="*/ 33893 w 884500"/>
                <a:gd name="connsiteY37" fmla="*/ 1449748 h 1703096"/>
                <a:gd name="connsiteX38" fmla="*/ 22715 w 884500"/>
                <a:gd name="connsiteY38" fmla="*/ 1174282 h 1703096"/>
                <a:gd name="connsiteX39" fmla="*/ 80766 w 884500"/>
                <a:gd name="connsiteY39" fmla="*/ 825260 h 1703096"/>
                <a:gd name="connsiteX40" fmla="*/ 146747 w 884500"/>
                <a:gd name="connsiteY40" fmla="*/ 509771 h 1703096"/>
                <a:gd name="connsiteX41" fmla="*/ 137735 w 884500"/>
                <a:gd name="connsiteY41" fmla="*/ 435136 h 1703096"/>
                <a:gd name="connsiteX42" fmla="*/ 96270 w 884500"/>
                <a:gd name="connsiteY42" fmla="*/ 281177 h 1703096"/>
                <a:gd name="connsiteX43" fmla="*/ 0 w 884500"/>
                <a:gd name="connsiteY43" fmla="*/ 326968 h 1703096"/>
                <a:gd name="connsiteX44" fmla="*/ 2793 w 884500"/>
                <a:gd name="connsiteY44" fmla="*/ 5502 h 1703096"/>
                <a:gd name="connsiteX0" fmla="*/ 696599 w 884500"/>
                <a:gd name="connsiteY0" fmla="*/ 0 h 1703096"/>
                <a:gd name="connsiteX1" fmla="*/ 835774 w 884500"/>
                <a:gd name="connsiteY1" fmla="*/ 10759 h 1703096"/>
                <a:gd name="connsiteX2" fmla="*/ 876157 w 884500"/>
                <a:gd name="connsiteY2" fmla="*/ 11119 h 1703096"/>
                <a:gd name="connsiteX3" fmla="*/ 884450 w 884500"/>
                <a:gd name="connsiteY3" fmla="*/ 20133 h 1703096"/>
                <a:gd name="connsiteX4" fmla="*/ 883728 w 884500"/>
                <a:gd name="connsiteY4" fmla="*/ 131546 h 1703096"/>
                <a:gd name="connsiteX5" fmla="*/ 883007 w 884500"/>
                <a:gd name="connsiteY5" fmla="*/ 135512 h 1703096"/>
                <a:gd name="connsiteX6" fmla="*/ 864980 w 884500"/>
                <a:gd name="connsiteY6" fmla="*/ 152819 h 1703096"/>
                <a:gd name="connsiteX7" fmla="*/ 833250 w 884500"/>
                <a:gd name="connsiteY7" fmla="*/ 152819 h 1703096"/>
                <a:gd name="connsiteX8" fmla="*/ 815943 w 884500"/>
                <a:gd name="connsiteY8" fmla="*/ 169404 h 1703096"/>
                <a:gd name="connsiteX9" fmla="*/ 805848 w 884500"/>
                <a:gd name="connsiteY9" fmla="*/ 336704 h 1703096"/>
                <a:gd name="connsiteX10" fmla="*/ 830366 w 884500"/>
                <a:gd name="connsiteY10" fmla="*/ 1013832 h 1703096"/>
                <a:gd name="connsiteX11" fmla="*/ 835774 w 884500"/>
                <a:gd name="connsiteY11" fmla="*/ 1206010 h 1703096"/>
                <a:gd name="connsiteX12" fmla="*/ 802242 w 884500"/>
                <a:gd name="connsiteY12" fmla="*/ 1459843 h 1703096"/>
                <a:gd name="connsiteX13" fmla="*/ 673162 w 884500"/>
                <a:gd name="connsiteY13" fmla="*/ 1702499 h 1703096"/>
                <a:gd name="connsiteX14" fmla="*/ 591676 w 884500"/>
                <a:gd name="connsiteY14" fmla="*/ 1702860 h 1703096"/>
                <a:gd name="connsiteX15" fmla="*/ 749961 w 884500"/>
                <a:gd name="connsiteY15" fmla="*/ 1369343 h 1703096"/>
                <a:gd name="connsiteX16" fmla="*/ 763662 w 884500"/>
                <a:gd name="connsiteY16" fmla="*/ 1200241 h 1703096"/>
                <a:gd name="connsiteX17" fmla="*/ 751764 w 884500"/>
                <a:gd name="connsiteY17" fmla="*/ 909270 h 1703096"/>
                <a:gd name="connsiteX18" fmla="*/ 731933 w 884500"/>
                <a:gd name="connsiteY18" fmla="*/ 408455 h 1703096"/>
                <a:gd name="connsiteX19" fmla="*/ 744913 w 884500"/>
                <a:gd name="connsiteY19" fmla="*/ 167962 h 1703096"/>
                <a:gd name="connsiteX20" fmla="*/ 727246 w 884500"/>
                <a:gd name="connsiteY20" fmla="*/ 148492 h 1703096"/>
                <a:gd name="connsiteX21" fmla="*/ 709579 w 884500"/>
                <a:gd name="connsiteY21" fmla="*/ 148853 h 1703096"/>
                <a:gd name="connsiteX22" fmla="*/ 697680 w 884500"/>
                <a:gd name="connsiteY22" fmla="*/ 137315 h 1703096"/>
                <a:gd name="connsiteX23" fmla="*/ 696599 w 884500"/>
                <a:gd name="connsiteY23" fmla="*/ 0 h 1703096"/>
                <a:gd name="connsiteX24" fmla="*/ 2793 w 884500"/>
                <a:gd name="connsiteY24" fmla="*/ 5502 h 1703096"/>
                <a:gd name="connsiteX25" fmla="*/ 203717 w 884500"/>
                <a:gd name="connsiteY25" fmla="*/ 4268 h 1703096"/>
                <a:gd name="connsiteX26" fmla="*/ 202275 w 884500"/>
                <a:gd name="connsiteY26" fmla="*/ 86115 h 1703096"/>
                <a:gd name="connsiteX27" fmla="*/ 174977 w 884500"/>
                <a:gd name="connsiteY27" fmla="*/ 194085 h 1703096"/>
                <a:gd name="connsiteX28" fmla="*/ 226432 w 884500"/>
                <a:gd name="connsiteY28" fmla="*/ 315430 h 1703096"/>
                <a:gd name="connsiteX29" fmla="*/ 234725 w 884500"/>
                <a:gd name="connsiteY29" fmla="*/ 439823 h 1703096"/>
                <a:gd name="connsiteX30" fmla="*/ 212010 w 884500"/>
                <a:gd name="connsiteY30" fmla="*/ 516261 h 1703096"/>
                <a:gd name="connsiteX31" fmla="*/ 133768 w 884500"/>
                <a:gd name="connsiteY31" fmla="*/ 890522 h 1703096"/>
                <a:gd name="connsiteX32" fmla="*/ 89059 w 884500"/>
                <a:gd name="connsiteY32" fmla="*/ 1175724 h 1703096"/>
                <a:gd name="connsiteX33" fmla="*/ 99876 w 884500"/>
                <a:gd name="connsiteY33" fmla="*/ 1442177 h 1703096"/>
                <a:gd name="connsiteX34" fmla="*/ 212009 w 884500"/>
                <a:gd name="connsiteY34" fmla="*/ 1696370 h 1703096"/>
                <a:gd name="connsiteX35" fmla="*/ 127999 w 884500"/>
                <a:gd name="connsiteY35" fmla="*/ 1695649 h 1703096"/>
                <a:gd name="connsiteX36" fmla="*/ 93746 w 884500"/>
                <a:gd name="connsiteY36" fmla="*/ 1637960 h 1703096"/>
                <a:gd name="connsiteX37" fmla="*/ 33893 w 884500"/>
                <a:gd name="connsiteY37" fmla="*/ 1449748 h 1703096"/>
                <a:gd name="connsiteX38" fmla="*/ 22715 w 884500"/>
                <a:gd name="connsiteY38" fmla="*/ 1174282 h 1703096"/>
                <a:gd name="connsiteX39" fmla="*/ 80766 w 884500"/>
                <a:gd name="connsiteY39" fmla="*/ 825260 h 1703096"/>
                <a:gd name="connsiteX40" fmla="*/ 146747 w 884500"/>
                <a:gd name="connsiteY40" fmla="*/ 509771 h 1703096"/>
                <a:gd name="connsiteX41" fmla="*/ 137735 w 884500"/>
                <a:gd name="connsiteY41" fmla="*/ 435136 h 1703096"/>
                <a:gd name="connsiteX42" fmla="*/ 96270 w 884500"/>
                <a:gd name="connsiteY42" fmla="*/ 281177 h 1703096"/>
                <a:gd name="connsiteX43" fmla="*/ 0 w 884500"/>
                <a:gd name="connsiteY43" fmla="*/ 326968 h 1703096"/>
                <a:gd name="connsiteX44" fmla="*/ 2793 w 884500"/>
                <a:gd name="connsiteY44" fmla="*/ 5502 h 1703096"/>
                <a:gd name="connsiteX0" fmla="*/ 696599 w 884450"/>
                <a:gd name="connsiteY0" fmla="*/ 0 h 1703096"/>
                <a:gd name="connsiteX1" fmla="*/ 835774 w 884450"/>
                <a:gd name="connsiteY1" fmla="*/ 10759 h 1703096"/>
                <a:gd name="connsiteX2" fmla="*/ 884450 w 884450"/>
                <a:gd name="connsiteY2" fmla="*/ 20133 h 1703096"/>
                <a:gd name="connsiteX3" fmla="*/ 883728 w 884450"/>
                <a:gd name="connsiteY3" fmla="*/ 131546 h 1703096"/>
                <a:gd name="connsiteX4" fmla="*/ 883007 w 884450"/>
                <a:gd name="connsiteY4" fmla="*/ 135512 h 1703096"/>
                <a:gd name="connsiteX5" fmla="*/ 864980 w 884450"/>
                <a:gd name="connsiteY5" fmla="*/ 152819 h 1703096"/>
                <a:gd name="connsiteX6" fmla="*/ 833250 w 884450"/>
                <a:gd name="connsiteY6" fmla="*/ 152819 h 1703096"/>
                <a:gd name="connsiteX7" fmla="*/ 815943 w 884450"/>
                <a:gd name="connsiteY7" fmla="*/ 169404 h 1703096"/>
                <a:gd name="connsiteX8" fmla="*/ 805848 w 884450"/>
                <a:gd name="connsiteY8" fmla="*/ 336704 h 1703096"/>
                <a:gd name="connsiteX9" fmla="*/ 830366 w 884450"/>
                <a:gd name="connsiteY9" fmla="*/ 1013832 h 1703096"/>
                <a:gd name="connsiteX10" fmla="*/ 835774 w 884450"/>
                <a:gd name="connsiteY10" fmla="*/ 1206010 h 1703096"/>
                <a:gd name="connsiteX11" fmla="*/ 802242 w 884450"/>
                <a:gd name="connsiteY11" fmla="*/ 1459843 h 1703096"/>
                <a:gd name="connsiteX12" fmla="*/ 673162 w 884450"/>
                <a:gd name="connsiteY12" fmla="*/ 1702499 h 1703096"/>
                <a:gd name="connsiteX13" fmla="*/ 591676 w 884450"/>
                <a:gd name="connsiteY13" fmla="*/ 1702860 h 1703096"/>
                <a:gd name="connsiteX14" fmla="*/ 749961 w 884450"/>
                <a:gd name="connsiteY14" fmla="*/ 1369343 h 1703096"/>
                <a:gd name="connsiteX15" fmla="*/ 763662 w 884450"/>
                <a:gd name="connsiteY15" fmla="*/ 1200241 h 1703096"/>
                <a:gd name="connsiteX16" fmla="*/ 751764 w 884450"/>
                <a:gd name="connsiteY16" fmla="*/ 909270 h 1703096"/>
                <a:gd name="connsiteX17" fmla="*/ 731933 w 884450"/>
                <a:gd name="connsiteY17" fmla="*/ 408455 h 1703096"/>
                <a:gd name="connsiteX18" fmla="*/ 744913 w 884450"/>
                <a:gd name="connsiteY18" fmla="*/ 167962 h 1703096"/>
                <a:gd name="connsiteX19" fmla="*/ 727246 w 884450"/>
                <a:gd name="connsiteY19" fmla="*/ 148492 h 1703096"/>
                <a:gd name="connsiteX20" fmla="*/ 709579 w 884450"/>
                <a:gd name="connsiteY20" fmla="*/ 148853 h 1703096"/>
                <a:gd name="connsiteX21" fmla="*/ 697680 w 884450"/>
                <a:gd name="connsiteY21" fmla="*/ 137315 h 1703096"/>
                <a:gd name="connsiteX22" fmla="*/ 696599 w 884450"/>
                <a:gd name="connsiteY22" fmla="*/ 0 h 1703096"/>
                <a:gd name="connsiteX23" fmla="*/ 2793 w 884450"/>
                <a:gd name="connsiteY23" fmla="*/ 5502 h 1703096"/>
                <a:gd name="connsiteX24" fmla="*/ 203717 w 884450"/>
                <a:gd name="connsiteY24" fmla="*/ 4268 h 1703096"/>
                <a:gd name="connsiteX25" fmla="*/ 202275 w 884450"/>
                <a:gd name="connsiteY25" fmla="*/ 86115 h 1703096"/>
                <a:gd name="connsiteX26" fmla="*/ 174977 w 884450"/>
                <a:gd name="connsiteY26" fmla="*/ 194085 h 1703096"/>
                <a:gd name="connsiteX27" fmla="*/ 226432 w 884450"/>
                <a:gd name="connsiteY27" fmla="*/ 315430 h 1703096"/>
                <a:gd name="connsiteX28" fmla="*/ 234725 w 884450"/>
                <a:gd name="connsiteY28" fmla="*/ 439823 h 1703096"/>
                <a:gd name="connsiteX29" fmla="*/ 212010 w 884450"/>
                <a:gd name="connsiteY29" fmla="*/ 516261 h 1703096"/>
                <a:gd name="connsiteX30" fmla="*/ 133768 w 884450"/>
                <a:gd name="connsiteY30" fmla="*/ 890522 h 1703096"/>
                <a:gd name="connsiteX31" fmla="*/ 89059 w 884450"/>
                <a:gd name="connsiteY31" fmla="*/ 1175724 h 1703096"/>
                <a:gd name="connsiteX32" fmla="*/ 99876 w 884450"/>
                <a:gd name="connsiteY32" fmla="*/ 1442177 h 1703096"/>
                <a:gd name="connsiteX33" fmla="*/ 212009 w 884450"/>
                <a:gd name="connsiteY33" fmla="*/ 1696370 h 1703096"/>
                <a:gd name="connsiteX34" fmla="*/ 127999 w 884450"/>
                <a:gd name="connsiteY34" fmla="*/ 1695649 h 1703096"/>
                <a:gd name="connsiteX35" fmla="*/ 93746 w 884450"/>
                <a:gd name="connsiteY35" fmla="*/ 1637960 h 1703096"/>
                <a:gd name="connsiteX36" fmla="*/ 33893 w 884450"/>
                <a:gd name="connsiteY36" fmla="*/ 1449748 h 1703096"/>
                <a:gd name="connsiteX37" fmla="*/ 22715 w 884450"/>
                <a:gd name="connsiteY37" fmla="*/ 1174282 h 1703096"/>
                <a:gd name="connsiteX38" fmla="*/ 80766 w 884450"/>
                <a:gd name="connsiteY38" fmla="*/ 825260 h 1703096"/>
                <a:gd name="connsiteX39" fmla="*/ 146747 w 884450"/>
                <a:gd name="connsiteY39" fmla="*/ 509771 h 1703096"/>
                <a:gd name="connsiteX40" fmla="*/ 137735 w 884450"/>
                <a:gd name="connsiteY40" fmla="*/ 435136 h 1703096"/>
                <a:gd name="connsiteX41" fmla="*/ 96270 w 884450"/>
                <a:gd name="connsiteY41" fmla="*/ 281177 h 1703096"/>
                <a:gd name="connsiteX42" fmla="*/ 0 w 884450"/>
                <a:gd name="connsiteY42" fmla="*/ 326968 h 1703096"/>
                <a:gd name="connsiteX43" fmla="*/ 2793 w 884450"/>
                <a:gd name="connsiteY43" fmla="*/ 5502 h 1703096"/>
                <a:gd name="connsiteX0" fmla="*/ 696599 w 884450"/>
                <a:gd name="connsiteY0" fmla="*/ 0 h 1703096"/>
                <a:gd name="connsiteX1" fmla="*/ 884450 w 884450"/>
                <a:gd name="connsiteY1" fmla="*/ 20133 h 1703096"/>
                <a:gd name="connsiteX2" fmla="*/ 883728 w 884450"/>
                <a:gd name="connsiteY2" fmla="*/ 131546 h 1703096"/>
                <a:gd name="connsiteX3" fmla="*/ 883007 w 884450"/>
                <a:gd name="connsiteY3" fmla="*/ 135512 h 1703096"/>
                <a:gd name="connsiteX4" fmla="*/ 864980 w 884450"/>
                <a:gd name="connsiteY4" fmla="*/ 152819 h 1703096"/>
                <a:gd name="connsiteX5" fmla="*/ 833250 w 884450"/>
                <a:gd name="connsiteY5" fmla="*/ 152819 h 1703096"/>
                <a:gd name="connsiteX6" fmla="*/ 815943 w 884450"/>
                <a:gd name="connsiteY6" fmla="*/ 169404 h 1703096"/>
                <a:gd name="connsiteX7" fmla="*/ 805848 w 884450"/>
                <a:gd name="connsiteY7" fmla="*/ 336704 h 1703096"/>
                <a:gd name="connsiteX8" fmla="*/ 830366 w 884450"/>
                <a:gd name="connsiteY8" fmla="*/ 1013832 h 1703096"/>
                <a:gd name="connsiteX9" fmla="*/ 835774 w 884450"/>
                <a:gd name="connsiteY9" fmla="*/ 1206010 h 1703096"/>
                <a:gd name="connsiteX10" fmla="*/ 802242 w 884450"/>
                <a:gd name="connsiteY10" fmla="*/ 1459843 h 1703096"/>
                <a:gd name="connsiteX11" fmla="*/ 673162 w 884450"/>
                <a:gd name="connsiteY11" fmla="*/ 1702499 h 1703096"/>
                <a:gd name="connsiteX12" fmla="*/ 591676 w 884450"/>
                <a:gd name="connsiteY12" fmla="*/ 1702860 h 1703096"/>
                <a:gd name="connsiteX13" fmla="*/ 749961 w 884450"/>
                <a:gd name="connsiteY13" fmla="*/ 1369343 h 1703096"/>
                <a:gd name="connsiteX14" fmla="*/ 763662 w 884450"/>
                <a:gd name="connsiteY14" fmla="*/ 1200241 h 1703096"/>
                <a:gd name="connsiteX15" fmla="*/ 751764 w 884450"/>
                <a:gd name="connsiteY15" fmla="*/ 909270 h 1703096"/>
                <a:gd name="connsiteX16" fmla="*/ 731933 w 884450"/>
                <a:gd name="connsiteY16" fmla="*/ 408455 h 1703096"/>
                <a:gd name="connsiteX17" fmla="*/ 744913 w 884450"/>
                <a:gd name="connsiteY17" fmla="*/ 167962 h 1703096"/>
                <a:gd name="connsiteX18" fmla="*/ 727246 w 884450"/>
                <a:gd name="connsiteY18" fmla="*/ 148492 h 1703096"/>
                <a:gd name="connsiteX19" fmla="*/ 709579 w 884450"/>
                <a:gd name="connsiteY19" fmla="*/ 148853 h 1703096"/>
                <a:gd name="connsiteX20" fmla="*/ 697680 w 884450"/>
                <a:gd name="connsiteY20" fmla="*/ 137315 h 1703096"/>
                <a:gd name="connsiteX21" fmla="*/ 696599 w 884450"/>
                <a:gd name="connsiteY21" fmla="*/ 0 h 1703096"/>
                <a:gd name="connsiteX22" fmla="*/ 2793 w 884450"/>
                <a:gd name="connsiteY22" fmla="*/ 5502 h 1703096"/>
                <a:gd name="connsiteX23" fmla="*/ 203717 w 884450"/>
                <a:gd name="connsiteY23" fmla="*/ 4268 h 1703096"/>
                <a:gd name="connsiteX24" fmla="*/ 202275 w 884450"/>
                <a:gd name="connsiteY24" fmla="*/ 86115 h 1703096"/>
                <a:gd name="connsiteX25" fmla="*/ 174977 w 884450"/>
                <a:gd name="connsiteY25" fmla="*/ 194085 h 1703096"/>
                <a:gd name="connsiteX26" fmla="*/ 226432 w 884450"/>
                <a:gd name="connsiteY26" fmla="*/ 315430 h 1703096"/>
                <a:gd name="connsiteX27" fmla="*/ 234725 w 884450"/>
                <a:gd name="connsiteY27" fmla="*/ 439823 h 1703096"/>
                <a:gd name="connsiteX28" fmla="*/ 212010 w 884450"/>
                <a:gd name="connsiteY28" fmla="*/ 516261 h 1703096"/>
                <a:gd name="connsiteX29" fmla="*/ 133768 w 884450"/>
                <a:gd name="connsiteY29" fmla="*/ 890522 h 1703096"/>
                <a:gd name="connsiteX30" fmla="*/ 89059 w 884450"/>
                <a:gd name="connsiteY30" fmla="*/ 1175724 h 1703096"/>
                <a:gd name="connsiteX31" fmla="*/ 99876 w 884450"/>
                <a:gd name="connsiteY31" fmla="*/ 1442177 h 1703096"/>
                <a:gd name="connsiteX32" fmla="*/ 212009 w 884450"/>
                <a:gd name="connsiteY32" fmla="*/ 1696370 h 1703096"/>
                <a:gd name="connsiteX33" fmla="*/ 127999 w 884450"/>
                <a:gd name="connsiteY33" fmla="*/ 1695649 h 1703096"/>
                <a:gd name="connsiteX34" fmla="*/ 93746 w 884450"/>
                <a:gd name="connsiteY34" fmla="*/ 1637960 h 1703096"/>
                <a:gd name="connsiteX35" fmla="*/ 33893 w 884450"/>
                <a:gd name="connsiteY35" fmla="*/ 1449748 h 1703096"/>
                <a:gd name="connsiteX36" fmla="*/ 22715 w 884450"/>
                <a:gd name="connsiteY36" fmla="*/ 1174282 h 1703096"/>
                <a:gd name="connsiteX37" fmla="*/ 80766 w 884450"/>
                <a:gd name="connsiteY37" fmla="*/ 825260 h 1703096"/>
                <a:gd name="connsiteX38" fmla="*/ 146747 w 884450"/>
                <a:gd name="connsiteY38" fmla="*/ 509771 h 1703096"/>
                <a:gd name="connsiteX39" fmla="*/ 137735 w 884450"/>
                <a:gd name="connsiteY39" fmla="*/ 435136 h 1703096"/>
                <a:gd name="connsiteX40" fmla="*/ 96270 w 884450"/>
                <a:gd name="connsiteY40" fmla="*/ 281177 h 1703096"/>
                <a:gd name="connsiteX41" fmla="*/ 0 w 884450"/>
                <a:gd name="connsiteY41" fmla="*/ 326968 h 1703096"/>
                <a:gd name="connsiteX42" fmla="*/ 2793 w 884450"/>
                <a:gd name="connsiteY42" fmla="*/ 5502 h 1703096"/>
                <a:gd name="connsiteX0" fmla="*/ 696599 w 884450"/>
                <a:gd name="connsiteY0" fmla="*/ 0 h 1703096"/>
                <a:gd name="connsiteX1" fmla="*/ 884450 w 884450"/>
                <a:gd name="connsiteY1" fmla="*/ 781 h 1703096"/>
                <a:gd name="connsiteX2" fmla="*/ 883728 w 884450"/>
                <a:gd name="connsiteY2" fmla="*/ 131546 h 1703096"/>
                <a:gd name="connsiteX3" fmla="*/ 883007 w 884450"/>
                <a:gd name="connsiteY3" fmla="*/ 135512 h 1703096"/>
                <a:gd name="connsiteX4" fmla="*/ 864980 w 884450"/>
                <a:gd name="connsiteY4" fmla="*/ 152819 h 1703096"/>
                <a:gd name="connsiteX5" fmla="*/ 833250 w 884450"/>
                <a:gd name="connsiteY5" fmla="*/ 152819 h 1703096"/>
                <a:gd name="connsiteX6" fmla="*/ 815943 w 884450"/>
                <a:gd name="connsiteY6" fmla="*/ 169404 h 1703096"/>
                <a:gd name="connsiteX7" fmla="*/ 805848 w 884450"/>
                <a:gd name="connsiteY7" fmla="*/ 336704 h 1703096"/>
                <a:gd name="connsiteX8" fmla="*/ 830366 w 884450"/>
                <a:gd name="connsiteY8" fmla="*/ 1013832 h 1703096"/>
                <a:gd name="connsiteX9" fmla="*/ 835774 w 884450"/>
                <a:gd name="connsiteY9" fmla="*/ 1206010 h 1703096"/>
                <a:gd name="connsiteX10" fmla="*/ 802242 w 884450"/>
                <a:gd name="connsiteY10" fmla="*/ 1459843 h 1703096"/>
                <a:gd name="connsiteX11" fmla="*/ 673162 w 884450"/>
                <a:gd name="connsiteY11" fmla="*/ 1702499 h 1703096"/>
                <a:gd name="connsiteX12" fmla="*/ 591676 w 884450"/>
                <a:gd name="connsiteY12" fmla="*/ 1702860 h 1703096"/>
                <a:gd name="connsiteX13" fmla="*/ 749961 w 884450"/>
                <a:gd name="connsiteY13" fmla="*/ 1369343 h 1703096"/>
                <a:gd name="connsiteX14" fmla="*/ 763662 w 884450"/>
                <a:gd name="connsiteY14" fmla="*/ 1200241 h 1703096"/>
                <a:gd name="connsiteX15" fmla="*/ 751764 w 884450"/>
                <a:gd name="connsiteY15" fmla="*/ 909270 h 1703096"/>
                <a:gd name="connsiteX16" fmla="*/ 731933 w 884450"/>
                <a:gd name="connsiteY16" fmla="*/ 408455 h 1703096"/>
                <a:gd name="connsiteX17" fmla="*/ 744913 w 884450"/>
                <a:gd name="connsiteY17" fmla="*/ 167962 h 1703096"/>
                <a:gd name="connsiteX18" fmla="*/ 727246 w 884450"/>
                <a:gd name="connsiteY18" fmla="*/ 148492 h 1703096"/>
                <a:gd name="connsiteX19" fmla="*/ 709579 w 884450"/>
                <a:gd name="connsiteY19" fmla="*/ 148853 h 1703096"/>
                <a:gd name="connsiteX20" fmla="*/ 697680 w 884450"/>
                <a:gd name="connsiteY20" fmla="*/ 137315 h 1703096"/>
                <a:gd name="connsiteX21" fmla="*/ 696599 w 884450"/>
                <a:gd name="connsiteY21" fmla="*/ 0 h 1703096"/>
                <a:gd name="connsiteX22" fmla="*/ 2793 w 884450"/>
                <a:gd name="connsiteY22" fmla="*/ 5502 h 1703096"/>
                <a:gd name="connsiteX23" fmla="*/ 203717 w 884450"/>
                <a:gd name="connsiteY23" fmla="*/ 4268 h 1703096"/>
                <a:gd name="connsiteX24" fmla="*/ 202275 w 884450"/>
                <a:gd name="connsiteY24" fmla="*/ 86115 h 1703096"/>
                <a:gd name="connsiteX25" fmla="*/ 174977 w 884450"/>
                <a:gd name="connsiteY25" fmla="*/ 194085 h 1703096"/>
                <a:gd name="connsiteX26" fmla="*/ 226432 w 884450"/>
                <a:gd name="connsiteY26" fmla="*/ 315430 h 1703096"/>
                <a:gd name="connsiteX27" fmla="*/ 234725 w 884450"/>
                <a:gd name="connsiteY27" fmla="*/ 439823 h 1703096"/>
                <a:gd name="connsiteX28" fmla="*/ 212010 w 884450"/>
                <a:gd name="connsiteY28" fmla="*/ 516261 h 1703096"/>
                <a:gd name="connsiteX29" fmla="*/ 133768 w 884450"/>
                <a:gd name="connsiteY29" fmla="*/ 890522 h 1703096"/>
                <a:gd name="connsiteX30" fmla="*/ 89059 w 884450"/>
                <a:gd name="connsiteY30" fmla="*/ 1175724 h 1703096"/>
                <a:gd name="connsiteX31" fmla="*/ 99876 w 884450"/>
                <a:gd name="connsiteY31" fmla="*/ 1442177 h 1703096"/>
                <a:gd name="connsiteX32" fmla="*/ 212009 w 884450"/>
                <a:gd name="connsiteY32" fmla="*/ 1696370 h 1703096"/>
                <a:gd name="connsiteX33" fmla="*/ 127999 w 884450"/>
                <a:gd name="connsiteY33" fmla="*/ 1695649 h 1703096"/>
                <a:gd name="connsiteX34" fmla="*/ 93746 w 884450"/>
                <a:gd name="connsiteY34" fmla="*/ 1637960 h 1703096"/>
                <a:gd name="connsiteX35" fmla="*/ 33893 w 884450"/>
                <a:gd name="connsiteY35" fmla="*/ 1449748 h 1703096"/>
                <a:gd name="connsiteX36" fmla="*/ 22715 w 884450"/>
                <a:gd name="connsiteY36" fmla="*/ 1174282 h 1703096"/>
                <a:gd name="connsiteX37" fmla="*/ 80766 w 884450"/>
                <a:gd name="connsiteY37" fmla="*/ 825260 h 1703096"/>
                <a:gd name="connsiteX38" fmla="*/ 146747 w 884450"/>
                <a:gd name="connsiteY38" fmla="*/ 509771 h 1703096"/>
                <a:gd name="connsiteX39" fmla="*/ 137735 w 884450"/>
                <a:gd name="connsiteY39" fmla="*/ 435136 h 1703096"/>
                <a:gd name="connsiteX40" fmla="*/ 96270 w 884450"/>
                <a:gd name="connsiteY40" fmla="*/ 281177 h 1703096"/>
                <a:gd name="connsiteX41" fmla="*/ 0 w 884450"/>
                <a:gd name="connsiteY41" fmla="*/ 326968 h 1703096"/>
                <a:gd name="connsiteX42" fmla="*/ 2793 w 884450"/>
                <a:gd name="connsiteY42" fmla="*/ 5502 h 1703096"/>
                <a:gd name="connsiteX0" fmla="*/ 696599 w 884450"/>
                <a:gd name="connsiteY0" fmla="*/ 0 h 1703096"/>
                <a:gd name="connsiteX1" fmla="*/ 884450 w 884450"/>
                <a:gd name="connsiteY1" fmla="*/ 781 h 1703096"/>
                <a:gd name="connsiteX2" fmla="*/ 883728 w 884450"/>
                <a:gd name="connsiteY2" fmla="*/ 131546 h 1703096"/>
                <a:gd name="connsiteX3" fmla="*/ 883007 w 884450"/>
                <a:gd name="connsiteY3" fmla="*/ 135512 h 1703096"/>
                <a:gd name="connsiteX4" fmla="*/ 864980 w 884450"/>
                <a:gd name="connsiteY4" fmla="*/ 152819 h 1703096"/>
                <a:gd name="connsiteX5" fmla="*/ 833250 w 884450"/>
                <a:gd name="connsiteY5" fmla="*/ 152819 h 1703096"/>
                <a:gd name="connsiteX6" fmla="*/ 815943 w 884450"/>
                <a:gd name="connsiteY6" fmla="*/ 169404 h 1703096"/>
                <a:gd name="connsiteX7" fmla="*/ 805848 w 884450"/>
                <a:gd name="connsiteY7" fmla="*/ 336704 h 1703096"/>
                <a:gd name="connsiteX8" fmla="*/ 830366 w 884450"/>
                <a:gd name="connsiteY8" fmla="*/ 1013832 h 1703096"/>
                <a:gd name="connsiteX9" fmla="*/ 835774 w 884450"/>
                <a:gd name="connsiteY9" fmla="*/ 1206010 h 1703096"/>
                <a:gd name="connsiteX10" fmla="*/ 802242 w 884450"/>
                <a:gd name="connsiteY10" fmla="*/ 1459843 h 1703096"/>
                <a:gd name="connsiteX11" fmla="*/ 673162 w 884450"/>
                <a:gd name="connsiteY11" fmla="*/ 1702499 h 1703096"/>
                <a:gd name="connsiteX12" fmla="*/ 591676 w 884450"/>
                <a:gd name="connsiteY12" fmla="*/ 1702860 h 1703096"/>
                <a:gd name="connsiteX13" fmla="*/ 749961 w 884450"/>
                <a:gd name="connsiteY13" fmla="*/ 1369343 h 1703096"/>
                <a:gd name="connsiteX14" fmla="*/ 763662 w 884450"/>
                <a:gd name="connsiteY14" fmla="*/ 1200241 h 1703096"/>
                <a:gd name="connsiteX15" fmla="*/ 751764 w 884450"/>
                <a:gd name="connsiteY15" fmla="*/ 909270 h 1703096"/>
                <a:gd name="connsiteX16" fmla="*/ 731933 w 884450"/>
                <a:gd name="connsiteY16" fmla="*/ 408455 h 1703096"/>
                <a:gd name="connsiteX17" fmla="*/ 744913 w 884450"/>
                <a:gd name="connsiteY17" fmla="*/ 167962 h 1703096"/>
                <a:gd name="connsiteX18" fmla="*/ 727246 w 884450"/>
                <a:gd name="connsiteY18" fmla="*/ 148492 h 1703096"/>
                <a:gd name="connsiteX19" fmla="*/ 709579 w 884450"/>
                <a:gd name="connsiteY19" fmla="*/ 148853 h 1703096"/>
                <a:gd name="connsiteX20" fmla="*/ 697680 w 884450"/>
                <a:gd name="connsiteY20" fmla="*/ 137315 h 1703096"/>
                <a:gd name="connsiteX21" fmla="*/ 696599 w 884450"/>
                <a:gd name="connsiteY21" fmla="*/ 0 h 1703096"/>
                <a:gd name="connsiteX22" fmla="*/ 2793 w 884450"/>
                <a:gd name="connsiteY22" fmla="*/ 5502 h 1703096"/>
                <a:gd name="connsiteX23" fmla="*/ 203717 w 884450"/>
                <a:gd name="connsiteY23" fmla="*/ 4268 h 1703096"/>
                <a:gd name="connsiteX24" fmla="*/ 202275 w 884450"/>
                <a:gd name="connsiteY24" fmla="*/ 86115 h 1703096"/>
                <a:gd name="connsiteX25" fmla="*/ 174977 w 884450"/>
                <a:gd name="connsiteY25" fmla="*/ 194085 h 1703096"/>
                <a:gd name="connsiteX26" fmla="*/ 226432 w 884450"/>
                <a:gd name="connsiteY26" fmla="*/ 315430 h 1703096"/>
                <a:gd name="connsiteX27" fmla="*/ 234725 w 884450"/>
                <a:gd name="connsiteY27" fmla="*/ 439823 h 1703096"/>
                <a:gd name="connsiteX28" fmla="*/ 212010 w 884450"/>
                <a:gd name="connsiteY28" fmla="*/ 516261 h 1703096"/>
                <a:gd name="connsiteX29" fmla="*/ 133768 w 884450"/>
                <a:gd name="connsiteY29" fmla="*/ 890522 h 1703096"/>
                <a:gd name="connsiteX30" fmla="*/ 89059 w 884450"/>
                <a:gd name="connsiteY30" fmla="*/ 1175724 h 1703096"/>
                <a:gd name="connsiteX31" fmla="*/ 99876 w 884450"/>
                <a:gd name="connsiteY31" fmla="*/ 1442177 h 1703096"/>
                <a:gd name="connsiteX32" fmla="*/ 212009 w 884450"/>
                <a:gd name="connsiteY32" fmla="*/ 1696370 h 1703096"/>
                <a:gd name="connsiteX33" fmla="*/ 127999 w 884450"/>
                <a:gd name="connsiteY33" fmla="*/ 1695649 h 1703096"/>
                <a:gd name="connsiteX34" fmla="*/ 93746 w 884450"/>
                <a:gd name="connsiteY34" fmla="*/ 1637960 h 1703096"/>
                <a:gd name="connsiteX35" fmla="*/ 33893 w 884450"/>
                <a:gd name="connsiteY35" fmla="*/ 1449748 h 1703096"/>
                <a:gd name="connsiteX36" fmla="*/ 22715 w 884450"/>
                <a:gd name="connsiteY36" fmla="*/ 1174282 h 1703096"/>
                <a:gd name="connsiteX37" fmla="*/ 80766 w 884450"/>
                <a:gd name="connsiteY37" fmla="*/ 825260 h 1703096"/>
                <a:gd name="connsiteX38" fmla="*/ 146747 w 884450"/>
                <a:gd name="connsiteY38" fmla="*/ 509771 h 1703096"/>
                <a:gd name="connsiteX39" fmla="*/ 137735 w 884450"/>
                <a:gd name="connsiteY39" fmla="*/ 435136 h 1703096"/>
                <a:gd name="connsiteX40" fmla="*/ 96270 w 884450"/>
                <a:gd name="connsiteY40" fmla="*/ 281177 h 1703096"/>
                <a:gd name="connsiteX41" fmla="*/ 0 w 884450"/>
                <a:gd name="connsiteY41" fmla="*/ 326968 h 1703096"/>
                <a:gd name="connsiteX42" fmla="*/ 2793 w 884450"/>
                <a:gd name="connsiteY42" fmla="*/ 5502 h 1703096"/>
                <a:gd name="connsiteX0" fmla="*/ 696599 w 898609"/>
                <a:gd name="connsiteY0" fmla="*/ 0 h 1703096"/>
                <a:gd name="connsiteX1" fmla="*/ 884450 w 898609"/>
                <a:gd name="connsiteY1" fmla="*/ 781 h 1703096"/>
                <a:gd name="connsiteX2" fmla="*/ 883007 w 898609"/>
                <a:gd name="connsiteY2" fmla="*/ 135512 h 1703096"/>
                <a:gd name="connsiteX3" fmla="*/ 864980 w 898609"/>
                <a:gd name="connsiteY3" fmla="*/ 152819 h 1703096"/>
                <a:gd name="connsiteX4" fmla="*/ 833250 w 898609"/>
                <a:gd name="connsiteY4" fmla="*/ 152819 h 1703096"/>
                <a:gd name="connsiteX5" fmla="*/ 815943 w 898609"/>
                <a:gd name="connsiteY5" fmla="*/ 169404 h 1703096"/>
                <a:gd name="connsiteX6" fmla="*/ 805848 w 898609"/>
                <a:gd name="connsiteY6" fmla="*/ 336704 h 1703096"/>
                <a:gd name="connsiteX7" fmla="*/ 830366 w 898609"/>
                <a:gd name="connsiteY7" fmla="*/ 1013832 h 1703096"/>
                <a:gd name="connsiteX8" fmla="*/ 835774 w 898609"/>
                <a:gd name="connsiteY8" fmla="*/ 1206010 h 1703096"/>
                <a:gd name="connsiteX9" fmla="*/ 802242 w 898609"/>
                <a:gd name="connsiteY9" fmla="*/ 1459843 h 1703096"/>
                <a:gd name="connsiteX10" fmla="*/ 673162 w 898609"/>
                <a:gd name="connsiteY10" fmla="*/ 1702499 h 1703096"/>
                <a:gd name="connsiteX11" fmla="*/ 591676 w 898609"/>
                <a:gd name="connsiteY11" fmla="*/ 1702860 h 1703096"/>
                <a:gd name="connsiteX12" fmla="*/ 749961 w 898609"/>
                <a:gd name="connsiteY12" fmla="*/ 1369343 h 1703096"/>
                <a:gd name="connsiteX13" fmla="*/ 763662 w 898609"/>
                <a:gd name="connsiteY13" fmla="*/ 1200241 h 1703096"/>
                <a:gd name="connsiteX14" fmla="*/ 751764 w 898609"/>
                <a:gd name="connsiteY14" fmla="*/ 909270 h 1703096"/>
                <a:gd name="connsiteX15" fmla="*/ 731933 w 898609"/>
                <a:gd name="connsiteY15" fmla="*/ 408455 h 1703096"/>
                <a:gd name="connsiteX16" fmla="*/ 744913 w 898609"/>
                <a:gd name="connsiteY16" fmla="*/ 167962 h 1703096"/>
                <a:gd name="connsiteX17" fmla="*/ 727246 w 898609"/>
                <a:gd name="connsiteY17" fmla="*/ 148492 h 1703096"/>
                <a:gd name="connsiteX18" fmla="*/ 709579 w 898609"/>
                <a:gd name="connsiteY18" fmla="*/ 148853 h 1703096"/>
                <a:gd name="connsiteX19" fmla="*/ 697680 w 898609"/>
                <a:gd name="connsiteY19" fmla="*/ 137315 h 1703096"/>
                <a:gd name="connsiteX20" fmla="*/ 696599 w 898609"/>
                <a:gd name="connsiteY20" fmla="*/ 0 h 1703096"/>
                <a:gd name="connsiteX21" fmla="*/ 2793 w 898609"/>
                <a:gd name="connsiteY21" fmla="*/ 5502 h 1703096"/>
                <a:gd name="connsiteX22" fmla="*/ 203717 w 898609"/>
                <a:gd name="connsiteY22" fmla="*/ 4268 h 1703096"/>
                <a:gd name="connsiteX23" fmla="*/ 202275 w 898609"/>
                <a:gd name="connsiteY23" fmla="*/ 86115 h 1703096"/>
                <a:gd name="connsiteX24" fmla="*/ 174977 w 898609"/>
                <a:gd name="connsiteY24" fmla="*/ 194085 h 1703096"/>
                <a:gd name="connsiteX25" fmla="*/ 226432 w 898609"/>
                <a:gd name="connsiteY25" fmla="*/ 315430 h 1703096"/>
                <a:gd name="connsiteX26" fmla="*/ 234725 w 898609"/>
                <a:gd name="connsiteY26" fmla="*/ 439823 h 1703096"/>
                <a:gd name="connsiteX27" fmla="*/ 212010 w 898609"/>
                <a:gd name="connsiteY27" fmla="*/ 516261 h 1703096"/>
                <a:gd name="connsiteX28" fmla="*/ 133768 w 898609"/>
                <a:gd name="connsiteY28" fmla="*/ 890522 h 1703096"/>
                <a:gd name="connsiteX29" fmla="*/ 89059 w 898609"/>
                <a:gd name="connsiteY29" fmla="*/ 1175724 h 1703096"/>
                <a:gd name="connsiteX30" fmla="*/ 99876 w 898609"/>
                <a:gd name="connsiteY30" fmla="*/ 1442177 h 1703096"/>
                <a:gd name="connsiteX31" fmla="*/ 212009 w 898609"/>
                <a:gd name="connsiteY31" fmla="*/ 1696370 h 1703096"/>
                <a:gd name="connsiteX32" fmla="*/ 127999 w 898609"/>
                <a:gd name="connsiteY32" fmla="*/ 1695649 h 1703096"/>
                <a:gd name="connsiteX33" fmla="*/ 93746 w 898609"/>
                <a:gd name="connsiteY33" fmla="*/ 1637960 h 1703096"/>
                <a:gd name="connsiteX34" fmla="*/ 33893 w 898609"/>
                <a:gd name="connsiteY34" fmla="*/ 1449748 h 1703096"/>
                <a:gd name="connsiteX35" fmla="*/ 22715 w 898609"/>
                <a:gd name="connsiteY35" fmla="*/ 1174282 h 1703096"/>
                <a:gd name="connsiteX36" fmla="*/ 80766 w 898609"/>
                <a:gd name="connsiteY36" fmla="*/ 825260 h 1703096"/>
                <a:gd name="connsiteX37" fmla="*/ 146747 w 898609"/>
                <a:gd name="connsiteY37" fmla="*/ 509771 h 1703096"/>
                <a:gd name="connsiteX38" fmla="*/ 137735 w 898609"/>
                <a:gd name="connsiteY38" fmla="*/ 435136 h 1703096"/>
                <a:gd name="connsiteX39" fmla="*/ 96270 w 898609"/>
                <a:gd name="connsiteY39" fmla="*/ 281177 h 1703096"/>
                <a:gd name="connsiteX40" fmla="*/ 0 w 898609"/>
                <a:gd name="connsiteY40" fmla="*/ 326968 h 1703096"/>
                <a:gd name="connsiteX41" fmla="*/ 2793 w 898609"/>
                <a:gd name="connsiteY41" fmla="*/ 5502 h 1703096"/>
                <a:gd name="connsiteX0" fmla="*/ 696599 w 886808"/>
                <a:gd name="connsiteY0" fmla="*/ 0 h 1703096"/>
                <a:gd name="connsiteX1" fmla="*/ 884450 w 886808"/>
                <a:gd name="connsiteY1" fmla="*/ 781 h 1703096"/>
                <a:gd name="connsiteX2" fmla="*/ 883007 w 886808"/>
                <a:gd name="connsiteY2" fmla="*/ 135512 h 1703096"/>
                <a:gd name="connsiteX3" fmla="*/ 864980 w 886808"/>
                <a:gd name="connsiteY3" fmla="*/ 152819 h 1703096"/>
                <a:gd name="connsiteX4" fmla="*/ 833250 w 886808"/>
                <a:gd name="connsiteY4" fmla="*/ 152819 h 1703096"/>
                <a:gd name="connsiteX5" fmla="*/ 815943 w 886808"/>
                <a:gd name="connsiteY5" fmla="*/ 169404 h 1703096"/>
                <a:gd name="connsiteX6" fmla="*/ 805848 w 886808"/>
                <a:gd name="connsiteY6" fmla="*/ 336704 h 1703096"/>
                <a:gd name="connsiteX7" fmla="*/ 830366 w 886808"/>
                <a:gd name="connsiteY7" fmla="*/ 1013832 h 1703096"/>
                <a:gd name="connsiteX8" fmla="*/ 835774 w 886808"/>
                <a:gd name="connsiteY8" fmla="*/ 1206010 h 1703096"/>
                <a:gd name="connsiteX9" fmla="*/ 802242 w 886808"/>
                <a:gd name="connsiteY9" fmla="*/ 1459843 h 1703096"/>
                <a:gd name="connsiteX10" fmla="*/ 673162 w 886808"/>
                <a:gd name="connsiteY10" fmla="*/ 1702499 h 1703096"/>
                <a:gd name="connsiteX11" fmla="*/ 591676 w 886808"/>
                <a:gd name="connsiteY11" fmla="*/ 1702860 h 1703096"/>
                <a:gd name="connsiteX12" fmla="*/ 749961 w 886808"/>
                <a:gd name="connsiteY12" fmla="*/ 1369343 h 1703096"/>
                <a:gd name="connsiteX13" fmla="*/ 763662 w 886808"/>
                <a:gd name="connsiteY13" fmla="*/ 1200241 h 1703096"/>
                <a:gd name="connsiteX14" fmla="*/ 751764 w 886808"/>
                <a:gd name="connsiteY14" fmla="*/ 909270 h 1703096"/>
                <a:gd name="connsiteX15" fmla="*/ 731933 w 886808"/>
                <a:gd name="connsiteY15" fmla="*/ 408455 h 1703096"/>
                <a:gd name="connsiteX16" fmla="*/ 744913 w 886808"/>
                <a:gd name="connsiteY16" fmla="*/ 167962 h 1703096"/>
                <a:gd name="connsiteX17" fmla="*/ 727246 w 886808"/>
                <a:gd name="connsiteY17" fmla="*/ 148492 h 1703096"/>
                <a:gd name="connsiteX18" fmla="*/ 709579 w 886808"/>
                <a:gd name="connsiteY18" fmla="*/ 148853 h 1703096"/>
                <a:gd name="connsiteX19" fmla="*/ 697680 w 886808"/>
                <a:gd name="connsiteY19" fmla="*/ 137315 h 1703096"/>
                <a:gd name="connsiteX20" fmla="*/ 696599 w 886808"/>
                <a:gd name="connsiteY20" fmla="*/ 0 h 1703096"/>
                <a:gd name="connsiteX21" fmla="*/ 2793 w 886808"/>
                <a:gd name="connsiteY21" fmla="*/ 5502 h 1703096"/>
                <a:gd name="connsiteX22" fmla="*/ 203717 w 886808"/>
                <a:gd name="connsiteY22" fmla="*/ 4268 h 1703096"/>
                <a:gd name="connsiteX23" fmla="*/ 202275 w 886808"/>
                <a:gd name="connsiteY23" fmla="*/ 86115 h 1703096"/>
                <a:gd name="connsiteX24" fmla="*/ 174977 w 886808"/>
                <a:gd name="connsiteY24" fmla="*/ 194085 h 1703096"/>
                <a:gd name="connsiteX25" fmla="*/ 226432 w 886808"/>
                <a:gd name="connsiteY25" fmla="*/ 315430 h 1703096"/>
                <a:gd name="connsiteX26" fmla="*/ 234725 w 886808"/>
                <a:gd name="connsiteY26" fmla="*/ 439823 h 1703096"/>
                <a:gd name="connsiteX27" fmla="*/ 212010 w 886808"/>
                <a:gd name="connsiteY27" fmla="*/ 516261 h 1703096"/>
                <a:gd name="connsiteX28" fmla="*/ 133768 w 886808"/>
                <a:gd name="connsiteY28" fmla="*/ 890522 h 1703096"/>
                <a:gd name="connsiteX29" fmla="*/ 89059 w 886808"/>
                <a:gd name="connsiteY29" fmla="*/ 1175724 h 1703096"/>
                <a:gd name="connsiteX30" fmla="*/ 99876 w 886808"/>
                <a:gd name="connsiteY30" fmla="*/ 1442177 h 1703096"/>
                <a:gd name="connsiteX31" fmla="*/ 212009 w 886808"/>
                <a:gd name="connsiteY31" fmla="*/ 1696370 h 1703096"/>
                <a:gd name="connsiteX32" fmla="*/ 127999 w 886808"/>
                <a:gd name="connsiteY32" fmla="*/ 1695649 h 1703096"/>
                <a:gd name="connsiteX33" fmla="*/ 93746 w 886808"/>
                <a:gd name="connsiteY33" fmla="*/ 1637960 h 1703096"/>
                <a:gd name="connsiteX34" fmla="*/ 33893 w 886808"/>
                <a:gd name="connsiteY34" fmla="*/ 1449748 h 1703096"/>
                <a:gd name="connsiteX35" fmla="*/ 22715 w 886808"/>
                <a:gd name="connsiteY35" fmla="*/ 1174282 h 1703096"/>
                <a:gd name="connsiteX36" fmla="*/ 80766 w 886808"/>
                <a:gd name="connsiteY36" fmla="*/ 825260 h 1703096"/>
                <a:gd name="connsiteX37" fmla="*/ 146747 w 886808"/>
                <a:gd name="connsiteY37" fmla="*/ 509771 h 1703096"/>
                <a:gd name="connsiteX38" fmla="*/ 137735 w 886808"/>
                <a:gd name="connsiteY38" fmla="*/ 435136 h 1703096"/>
                <a:gd name="connsiteX39" fmla="*/ 96270 w 886808"/>
                <a:gd name="connsiteY39" fmla="*/ 281177 h 1703096"/>
                <a:gd name="connsiteX40" fmla="*/ 0 w 886808"/>
                <a:gd name="connsiteY40" fmla="*/ 326968 h 1703096"/>
                <a:gd name="connsiteX41" fmla="*/ 2793 w 886808"/>
                <a:gd name="connsiteY41"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64980 w 886260"/>
                <a:gd name="connsiteY3" fmla="*/ 152819 h 1703096"/>
                <a:gd name="connsiteX4" fmla="*/ 833250 w 886260"/>
                <a:gd name="connsiteY4" fmla="*/ 152819 h 1703096"/>
                <a:gd name="connsiteX5" fmla="*/ 815943 w 886260"/>
                <a:gd name="connsiteY5" fmla="*/ 169404 h 1703096"/>
                <a:gd name="connsiteX6" fmla="*/ 805848 w 886260"/>
                <a:gd name="connsiteY6" fmla="*/ 336704 h 1703096"/>
                <a:gd name="connsiteX7" fmla="*/ 830366 w 886260"/>
                <a:gd name="connsiteY7" fmla="*/ 1013832 h 1703096"/>
                <a:gd name="connsiteX8" fmla="*/ 835774 w 886260"/>
                <a:gd name="connsiteY8" fmla="*/ 1206010 h 1703096"/>
                <a:gd name="connsiteX9" fmla="*/ 802242 w 886260"/>
                <a:gd name="connsiteY9" fmla="*/ 1459843 h 1703096"/>
                <a:gd name="connsiteX10" fmla="*/ 673162 w 886260"/>
                <a:gd name="connsiteY10" fmla="*/ 1702499 h 1703096"/>
                <a:gd name="connsiteX11" fmla="*/ 591676 w 886260"/>
                <a:gd name="connsiteY11" fmla="*/ 1702860 h 1703096"/>
                <a:gd name="connsiteX12" fmla="*/ 749961 w 886260"/>
                <a:gd name="connsiteY12" fmla="*/ 1369343 h 1703096"/>
                <a:gd name="connsiteX13" fmla="*/ 763662 w 886260"/>
                <a:gd name="connsiteY13" fmla="*/ 1200241 h 1703096"/>
                <a:gd name="connsiteX14" fmla="*/ 751764 w 886260"/>
                <a:gd name="connsiteY14" fmla="*/ 909270 h 1703096"/>
                <a:gd name="connsiteX15" fmla="*/ 731933 w 886260"/>
                <a:gd name="connsiteY15" fmla="*/ 408455 h 1703096"/>
                <a:gd name="connsiteX16" fmla="*/ 744913 w 886260"/>
                <a:gd name="connsiteY16" fmla="*/ 167962 h 1703096"/>
                <a:gd name="connsiteX17" fmla="*/ 727246 w 886260"/>
                <a:gd name="connsiteY17" fmla="*/ 148492 h 1703096"/>
                <a:gd name="connsiteX18" fmla="*/ 709579 w 886260"/>
                <a:gd name="connsiteY18" fmla="*/ 148853 h 1703096"/>
                <a:gd name="connsiteX19" fmla="*/ 697680 w 886260"/>
                <a:gd name="connsiteY19" fmla="*/ 137315 h 1703096"/>
                <a:gd name="connsiteX20" fmla="*/ 696599 w 886260"/>
                <a:gd name="connsiteY20" fmla="*/ 0 h 1703096"/>
                <a:gd name="connsiteX21" fmla="*/ 2793 w 886260"/>
                <a:gd name="connsiteY21" fmla="*/ 5502 h 1703096"/>
                <a:gd name="connsiteX22" fmla="*/ 203717 w 886260"/>
                <a:gd name="connsiteY22" fmla="*/ 4268 h 1703096"/>
                <a:gd name="connsiteX23" fmla="*/ 202275 w 886260"/>
                <a:gd name="connsiteY23" fmla="*/ 86115 h 1703096"/>
                <a:gd name="connsiteX24" fmla="*/ 174977 w 886260"/>
                <a:gd name="connsiteY24" fmla="*/ 194085 h 1703096"/>
                <a:gd name="connsiteX25" fmla="*/ 226432 w 886260"/>
                <a:gd name="connsiteY25" fmla="*/ 315430 h 1703096"/>
                <a:gd name="connsiteX26" fmla="*/ 234725 w 886260"/>
                <a:gd name="connsiteY26" fmla="*/ 439823 h 1703096"/>
                <a:gd name="connsiteX27" fmla="*/ 212010 w 886260"/>
                <a:gd name="connsiteY27" fmla="*/ 516261 h 1703096"/>
                <a:gd name="connsiteX28" fmla="*/ 133768 w 886260"/>
                <a:gd name="connsiteY28" fmla="*/ 890522 h 1703096"/>
                <a:gd name="connsiteX29" fmla="*/ 89059 w 886260"/>
                <a:gd name="connsiteY29" fmla="*/ 1175724 h 1703096"/>
                <a:gd name="connsiteX30" fmla="*/ 99876 w 886260"/>
                <a:gd name="connsiteY30" fmla="*/ 1442177 h 1703096"/>
                <a:gd name="connsiteX31" fmla="*/ 212009 w 886260"/>
                <a:gd name="connsiteY31" fmla="*/ 1696370 h 1703096"/>
                <a:gd name="connsiteX32" fmla="*/ 127999 w 886260"/>
                <a:gd name="connsiteY32" fmla="*/ 1695649 h 1703096"/>
                <a:gd name="connsiteX33" fmla="*/ 93746 w 886260"/>
                <a:gd name="connsiteY33" fmla="*/ 1637960 h 1703096"/>
                <a:gd name="connsiteX34" fmla="*/ 33893 w 886260"/>
                <a:gd name="connsiteY34" fmla="*/ 1449748 h 1703096"/>
                <a:gd name="connsiteX35" fmla="*/ 22715 w 886260"/>
                <a:gd name="connsiteY35" fmla="*/ 1174282 h 1703096"/>
                <a:gd name="connsiteX36" fmla="*/ 80766 w 886260"/>
                <a:gd name="connsiteY36" fmla="*/ 825260 h 1703096"/>
                <a:gd name="connsiteX37" fmla="*/ 146747 w 886260"/>
                <a:gd name="connsiteY37" fmla="*/ 509771 h 1703096"/>
                <a:gd name="connsiteX38" fmla="*/ 137735 w 886260"/>
                <a:gd name="connsiteY38" fmla="*/ 435136 h 1703096"/>
                <a:gd name="connsiteX39" fmla="*/ 96270 w 886260"/>
                <a:gd name="connsiteY39" fmla="*/ 281177 h 1703096"/>
                <a:gd name="connsiteX40" fmla="*/ 0 w 886260"/>
                <a:gd name="connsiteY40" fmla="*/ 326968 h 1703096"/>
                <a:gd name="connsiteX41" fmla="*/ 2793 w 886260"/>
                <a:gd name="connsiteY41"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64980 w 886260"/>
                <a:gd name="connsiteY3" fmla="*/ 152819 h 1703096"/>
                <a:gd name="connsiteX4" fmla="*/ 833250 w 886260"/>
                <a:gd name="connsiteY4" fmla="*/ 152819 h 1703096"/>
                <a:gd name="connsiteX5" fmla="*/ 815943 w 886260"/>
                <a:gd name="connsiteY5" fmla="*/ 169404 h 1703096"/>
                <a:gd name="connsiteX6" fmla="*/ 805848 w 886260"/>
                <a:gd name="connsiteY6" fmla="*/ 336704 h 1703096"/>
                <a:gd name="connsiteX7" fmla="*/ 830366 w 886260"/>
                <a:gd name="connsiteY7" fmla="*/ 1013832 h 1703096"/>
                <a:gd name="connsiteX8" fmla="*/ 835774 w 886260"/>
                <a:gd name="connsiteY8" fmla="*/ 1206010 h 1703096"/>
                <a:gd name="connsiteX9" fmla="*/ 802242 w 886260"/>
                <a:gd name="connsiteY9" fmla="*/ 1459843 h 1703096"/>
                <a:gd name="connsiteX10" fmla="*/ 673162 w 886260"/>
                <a:gd name="connsiteY10" fmla="*/ 1702499 h 1703096"/>
                <a:gd name="connsiteX11" fmla="*/ 591676 w 886260"/>
                <a:gd name="connsiteY11" fmla="*/ 1702860 h 1703096"/>
                <a:gd name="connsiteX12" fmla="*/ 749961 w 886260"/>
                <a:gd name="connsiteY12" fmla="*/ 1369343 h 1703096"/>
                <a:gd name="connsiteX13" fmla="*/ 763662 w 886260"/>
                <a:gd name="connsiteY13" fmla="*/ 1200241 h 1703096"/>
                <a:gd name="connsiteX14" fmla="*/ 751764 w 886260"/>
                <a:gd name="connsiteY14" fmla="*/ 909270 h 1703096"/>
                <a:gd name="connsiteX15" fmla="*/ 731933 w 886260"/>
                <a:gd name="connsiteY15" fmla="*/ 408455 h 1703096"/>
                <a:gd name="connsiteX16" fmla="*/ 744913 w 886260"/>
                <a:gd name="connsiteY16" fmla="*/ 167962 h 1703096"/>
                <a:gd name="connsiteX17" fmla="*/ 709579 w 886260"/>
                <a:gd name="connsiteY17" fmla="*/ 148853 h 1703096"/>
                <a:gd name="connsiteX18" fmla="*/ 697680 w 886260"/>
                <a:gd name="connsiteY18" fmla="*/ 137315 h 1703096"/>
                <a:gd name="connsiteX19" fmla="*/ 696599 w 886260"/>
                <a:gd name="connsiteY19" fmla="*/ 0 h 1703096"/>
                <a:gd name="connsiteX20" fmla="*/ 2793 w 886260"/>
                <a:gd name="connsiteY20" fmla="*/ 5502 h 1703096"/>
                <a:gd name="connsiteX21" fmla="*/ 203717 w 886260"/>
                <a:gd name="connsiteY21" fmla="*/ 4268 h 1703096"/>
                <a:gd name="connsiteX22" fmla="*/ 202275 w 886260"/>
                <a:gd name="connsiteY22" fmla="*/ 86115 h 1703096"/>
                <a:gd name="connsiteX23" fmla="*/ 174977 w 886260"/>
                <a:gd name="connsiteY23" fmla="*/ 194085 h 1703096"/>
                <a:gd name="connsiteX24" fmla="*/ 226432 w 886260"/>
                <a:gd name="connsiteY24" fmla="*/ 315430 h 1703096"/>
                <a:gd name="connsiteX25" fmla="*/ 234725 w 886260"/>
                <a:gd name="connsiteY25" fmla="*/ 439823 h 1703096"/>
                <a:gd name="connsiteX26" fmla="*/ 212010 w 886260"/>
                <a:gd name="connsiteY26" fmla="*/ 516261 h 1703096"/>
                <a:gd name="connsiteX27" fmla="*/ 133768 w 886260"/>
                <a:gd name="connsiteY27" fmla="*/ 890522 h 1703096"/>
                <a:gd name="connsiteX28" fmla="*/ 89059 w 886260"/>
                <a:gd name="connsiteY28" fmla="*/ 1175724 h 1703096"/>
                <a:gd name="connsiteX29" fmla="*/ 99876 w 886260"/>
                <a:gd name="connsiteY29" fmla="*/ 1442177 h 1703096"/>
                <a:gd name="connsiteX30" fmla="*/ 212009 w 886260"/>
                <a:gd name="connsiteY30" fmla="*/ 1696370 h 1703096"/>
                <a:gd name="connsiteX31" fmla="*/ 127999 w 886260"/>
                <a:gd name="connsiteY31" fmla="*/ 1695649 h 1703096"/>
                <a:gd name="connsiteX32" fmla="*/ 93746 w 886260"/>
                <a:gd name="connsiteY32" fmla="*/ 1637960 h 1703096"/>
                <a:gd name="connsiteX33" fmla="*/ 33893 w 886260"/>
                <a:gd name="connsiteY33" fmla="*/ 1449748 h 1703096"/>
                <a:gd name="connsiteX34" fmla="*/ 22715 w 886260"/>
                <a:gd name="connsiteY34" fmla="*/ 1174282 h 1703096"/>
                <a:gd name="connsiteX35" fmla="*/ 80766 w 886260"/>
                <a:gd name="connsiteY35" fmla="*/ 825260 h 1703096"/>
                <a:gd name="connsiteX36" fmla="*/ 146747 w 886260"/>
                <a:gd name="connsiteY36" fmla="*/ 509771 h 1703096"/>
                <a:gd name="connsiteX37" fmla="*/ 137735 w 886260"/>
                <a:gd name="connsiteY37" fmla="*/ 435136 h 1703096"/>
                <a:gd name="connsiteX38" fmla="*/ 96270 w 886260"/>
                <a:gd name="connsiteY38" fmla="*/ 281177 h 1703096"/>
                <a:gd name="connsiteX39" fmla="*/ 0 w 886260"/>
                <a:gd name="connsiteY39" fmla="*/ 326968 h 1703096"/>
                <a:gd name="connsiteX40" fmla="*/ 2793 w 886260"/>
                <a:gd name="connsiteY40"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64980 w 886260"/>
                <a:gd name="connsiteY3" fmla="*/ 152819 h 1703096"/>
                <a:gd name="connsiteX4" fmla="*/ 833250 w 886260"/>
                <a:gd name="connsiteY4" fmla="*/ 152819 h 1703096"/>
                <a:gd name="connsiteX5" fmla="*/ 815943 w 886260"/>
                <a:gd name="connsiteY5" fmla="*/ 169404 h 1703096"/>
                <a:gd name="connsiteX6" fmla="*/ 805848 w 886260"/>
                <a:gd name="connsiteY6" fmla="*/ 336704 h 1703096"/>
                <a:gd name="connsiteX7" fmla="*/ 830366 w 886260"/>
                <a:gd name="connsiteY7" fmla="*/ 1013832 h 1703096"/>
                <a:gd name="connsiteX8" fmla="*/ 835774 w 886260"/>
                <a:gd name="connsiteY8" fmla="*/ 1206010 h 1703096"/>
                <a:gd name="connsiteX9" fmla="*/ 802242 w 886260"/>
                <a:gd name="connsiteY9" fmla="*/ 1459843 h 1703096"/>
                <a:gd name="connsiteX10" fmla="*/ 673162 w 886260"/>
                <a:gd name="connsiteY10" fmla="*/ 1702499 h 1703096"/>
                <a:gd name="connsiteX11" fmla="*/ 591676 w 886260"/>
                <a:gd name="connsiteY11" fmla="*/ 1702860 h 1703096"/>
                <a:gd name="connsiteX12" fmla="*/ 749961 w 886260"/>
                <a:gd name="connsiteY12" fmla="*/ 1369343 h 1703096"/>
                <a:gd name="connsiteX13" fmla="*/ 763662 w 886260"/>
                <a:gd name="connsiteY13" fmla="*/ 1200241 h 1703096"/>
                <a:gd name="connsiteX14" fmla="*/ 751764 w 886260"/>
                <a:gd name="connsiteY14" fmla="*/ 909270 h 1703096"/>
                <a:gd name="connsiteX15" fmla="*/ 731933 w 886260"/>
                <a:gd name="connsiteY15" fmla="*/ 408455 h 1703096"/>
                <a:gd name="connsiteX16" fmla="*/ 744913 w 886260"/>
                <a:gd name="connsiteY16" fmla="*/ 167962 h 1703096"/>
                <a:gd name="connsiteX17" fmla="*/ 697680 w 886260"/>
                <a:gd name="connsiteY17" fmla="*/ 137315 h 1703096"/>
                <a:gd name="connsiteX18" fmla="*/ 696599 w 886260"/>
                <a:gd name="connsiteY18" fmla="*/ 0 h 1703096"/>
                <a:gd name="connsiteX19" fmla="*/ 2793 w 886260"/>
                <a:gd name="connsiteY19" fmla="*/ 5502 h 1703096"/>
                <a:gd name="connsiteX20" fmla="*/ 203717 w 886260"/>
                <a:gd name="connsiteY20" fmla="*/ 4268 h 1703096"/>
                <a:gd name="connsiteX21" fmla="*/ 202275 w 886260"/>
                <a:gd name="connsiteY21" fmla="*/ 86115 h 1703096"/>
                <a:gd name="connsiteX22" fmla="*/ 174977 w 886260"/>
                <a:gd name="connsiteY22" fmla="*/ 194085 h 1703096"/>
                <a:gd name="connsiteX23" fmla="*/ 226432 w 886260"/>
                <a:gd name="connsiteY23" fmla="*/ 315430 h 1703096"/>
                <a:gd name="connsiteX24" fmla="*/ 234725 w 886260"/>
                <a:gd name="connsiteY24" fmla="*/ 439823 h 1703096"/>
                <a:gd name="connsiteX25" fmla="*/ 212010 w 886260"/>
                <a:gd name="connsiteY25" fmla="*/ 516261 h 1703096"/>
                <a:gd name="connsiteX26" fmla="*/ 133768 w 886260"/>
                <a:gd name="connsiteY26" fmla="*/ 890522 h 1703096"/>
                <a:gd name="connsiteX27" fmla="*/ 89059 w 886260"/>
                <a:gd name="connsiteY27" fmla="*/ 1175724 h 1703096"/>
                <a:gd name="connsiteX28" fmla="*/ 99876 w 886260"/>
                <a:gd name="connsiteY28" fmla="*/ 1442177 h 1703096"/>
                <a:gd name="connsiteX29" fmla="*/ 212009 w 886260"/>
                <a:gd name="connsiteY29" fmla="*/ 1696370 h 1703096"/>
                <a:gd name="connsiteX30" fmla="*/ 127999 w 886260"/>
                <a:gd name="connsiteY30" fmla="*/ 1695649 h 1703096"/>
                <a:gd name="connsiteX31" fmla="*/ 93746 w 886260"/>
                <a:gd name="connsiteY31" fmla="*/ 1637960 h 1703096"/>
                <a:gd name="connsiteX32" fmla="*/ 33893 w 886260"/>
                <a:gd name="connsiteY32" fmla="*/ 1449748 h 1703096"/>
                <a:gd name="connsiteX33" fmla="*/ 22715 w 886260"/>
                <a:gd name="connsiteY33" fmla="*/ 1174282 h 1703096"/>
                <a:gd name="connsiteX34" fmla="*/ 80766 w 886260"/>
                <a:gd name="connsiteY34" fmla="*/ 825260 h 1703096"/>
                <a:gd name="connsiteX35" fmla="*/ 146747 w 886260"/>
                <a:gd name="connsiteY35" fmla="*/ 509771 h 1703096"/>
                <a:gd name="connsiteX36" fmla="*/ 137735 w 886260"/>
                <a:gd name="connsiteY36" fmla="*/ 435136 h 1703096"/>
                <a:gd name="connsiteX37" fmla="*/ 96270 w 886260"/>
                <a:gd name="connsiteY37" fmla="*/ 281177 h 1703096"/>
                <a:gd name="connsiteX38" fmla="*/ 0 w 886260"/>
                <a:gd name="connsiteY38" fmla="*/ 326968 h 1703096"/>
                <a:gd name="connsiteX39" fmla="*/ 2793 w 886260"/>
                <a:gd name="connsiteY39"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64980 w 886260"/>
                <a:gd name="connsiteY3" fmla="*/ 152819 h 1703096"/>
                <a:gd name="connsiteX4" fmla="*/ 815943 w 886260"/>
                <a:gd name="connsiteY4" fmla="*/ 169404 h 1703096"/>
                <a:gd name="connsiteX5" fmla="*/ 805848 w 886260"/>
                <a:gd name="connsiteY5" fmla="*/ 336704 h 1703096"/>
                <a:gd name="connsiteX6" fmla="*/ 830366 w 886260"/>
                <a:gd name="connsiteY6" fmla="*/ 1013832 h 1703096"/>
                <a:gd name="connsiteX7" fmla="*/ 835774 w 886260"/>
                <a:gd name="connsiteY7" fmla="*/ 1206010 h 1703096"/>
                <a:gd name="connsiteX8" fmla="*/ 802242 w 886260"/>
                <a:gd name="connsiteY8" fmla="*/ 1459843 h 1703096"/>
                <a:gd name="connsiteX9" fmla="*/ 673162 w 886260"/>
                <a:gd name="connsiteY9" fmla="*/ 1702499 h 1703096"/>
                <a:gd name="connsiteX10" fmla="*/ 591676 w 886260"/>
                <a:gd name="connsiteY10" fmla="*/ 1702860 h 1703096"/>
                <a:gd name="connsiteX11" fmla="*/ 749961 w 886260"/>
                <a:gd name="connsiteY11" fmla="*/ 1369343 h 1703096"/>
                <a:gd name="connsiteX12" fmla="*/ 763662 w 886260"/>
                <a:gd name="connsiteY12" fmla="*/ 1200241 h 1703096"/>
                <a:gd name="connsiteX13" fmla="*/ 751764 w 886260"/>
                <a:gd name="connsiteY13" fmla="*/ 909270 h 1703096"/>
                <a:gd name="connsiteX14" fmla="*/ 731933 w 886260"/>
                <a:gd name="connsiteY14" fmla="*/ 408455 h 1703096"/>
                <a:gd name="connsiteX15" fmla="*/ 744913 w 886260"/>
                <a:gd name="connsiteY15" fmla="*/ 167962 h 1703096"/>
                <a:gd name="connsiteX16" fmla="*/ 697680 w 886260"/>
                <a:gd name="connsiteY16" fmla="*/ 137315 h 1703096"/>
                <a:gd name="connsiteX17" fmla="*/ 696599 w 886260"/>
                <a:gd name="connsiteY17" fmla="*/ 0 h 1703096"/>
                <a:gd name="connsiteX18" fmla="*/ 2793 w 886260"/>
                <a:gd name="connsiteY18" fmla="*/ 5502 h 1703096"/>
                <a:gd name="connsiteX19" fmla="*/ 203717 w 886260"/>
                <a:gd name="connsiteY19" fmla="*/ 4268 h 1703096"/>
                <a:gd name="connsiteX20" fmla="*/ 202275 w 886260"/>
                <a:gd name="connsiteY20" fmla="*/ 86115 h 1703096"/>
                <a:gd name="connsiteX21" fmla="*/ 174977 w 886260"/>
                <a:gd name="connsiteY21" fmla="*/ 194085 h 1703096"/>
                <a:gd name="connsiteX22" fmla="*/ 226432 w 886260"/>
                <a:gd name="connsiteY22" fmla="*/ 315430 h 1703096"/>
                <a:gd name="connsiteX23" fmla="*/ 234725 w 886260"/>
                <a:gd name="connsiteY23" fmla="*/ 439823 h 1703096"/>
                <a:gd name="connsiteX24" fmla="*/ 212010 w 886260"/>
                <a:gd name="connsiteY24" fmla="*/ 516261 h 1703096"/>
                <a:gd name="connsiteX25" fmla="*/ 133768 w 886260"/>
                <a:gd name="connsiteY25" fmla="*/ 890522 h 1703096"/>
                <a:gd name="connsiteX26" fmla="*/ 89059 w 886260"/>
                <a:gd name="connsiteY26" fmla="*/ 1175724 h 1703096"/>
                <a:gd name="connsiteX27" fmla="*/ 99876 w 886260"/>
                <a:gd name="connsiteY27" fmla="*/ 1442177 h 1703096"/>
                <a:gd name="connsiteX28" fmla="*/ 212009 w 886260"/>
                <a:gd name="connsiteY28" fmla="*/ 1696370 h 1703096"/>
                <a:gd name="connsiteX29" fmla="*/ 127999 w 886260"/>
                <a:gd name="connsiteY29" fmla="*/ 1695649 h 1703096"/>
                <a:gd name="connsiteX30" fmla="*/ 93746 w 886260"/>
                <a:gd name="connsiteY30" fmla="*/ 1637960 h 1703096"/>
                <a:gd name="connsiteX31" fmla="*/ 33893 w 886260"/>
                <a:gd name="connsiteY31" fmla="*/ 1449748 h 1703096"/>
                <a:gd name="connsiteX32" fmla="*/ 22715 w 886260"/>
                <a:gd name="connsiteY32" fmla="*/ 1174282 h 1703096"/>
                <a:gd name="connsiteX33" fmla="*/ 80766 w 886260"/>
                <a:gd name="connsiteY33" fmla="*/ 825260 h 1703096"/>
                <a:gd name="connsiteX34" fmla="*/ 146747 w 886260"/>
                <a:gd name="connsiteY34" fmla="*/ 509771 h 1703096"/>
                <a:gd name="connsiteX35" fmla="*/ 137735 w 886260"/>
                <a:gd name="connsiteY35" fmla="*/ 435136 h 1703096"/>
                <a:gd name="connsiteX36" fmla="*/ 96270 w 886260"/>
                <a:gd name="connsiteY36" fmla="*/ 281177 h 1703096"/>
                <a:gd name="connsiteX37" fmla="*/ 0 w 886260"/>
                <a:gd name="connsiteY37" fmla="*/ 326968 h 1703096"/>
                <a:gd name="connsiteX38" fmla="*/ 2793 w 886260"/>
                <a:gd name="connsiteY38"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15943 w 886260"/>
                <a:gd name="connsiteY3" fmla="*/ 169404 h 1703096"/>
                <a:gd name="connsiteX4" fmla="*/ 805848 w 886260"/>
                <a:gd name="connsiteY4" fmla="*/ 336704 h 1703096"/>
                <a:gd name="connsiteX5" fmla="*/ 830366 w 886260"/>
                <a:gd name="connsiteY5" fmla="*/ 1013832 h 1703096"/>
                <a:gd name="connsiteX6" fmla="*/ 835774 w 886260"/>
                <a:gd name="connsiteY6" fmla="*/ 1206010 h 1703096"/>
                <a:gd name="connsiteX7" fmla="*/ 802242 w 886260"/>
                <a:gd name="connsiteY7" fmla="*/ 1459843 h 1703096"/>
                <a:gd name="connsiteX8" fmla="*/ 673162 w 886260"/>
                <a:gd name="connsiteY8" fmla="*/ 1702499 h 1703096"/>
                <a:gd name="connsiteX9" fmla="*/ 591676 w 886260"/>
                <a:gd name="connsiteY9" fmla="*/ 1702860 h 1703096"/>
                <a:gd name="connsiteX10" fmla="*/ 749961 w 886260"/>
                <a:gd name="connsiteY10" fmla="*/ 1369343 h 1703096"/>
                <a:gd name="connsiteX11" fmla="*/ 763662 w 886260"/>
                <a:gd name="connsiteY11" fmla="*/ 1200241 h 1703096"/>
                <a:gd name="connsiteX12" fmla="*/ 751764 w 886260"/>
                <a:gd name="connsiteY12" fmla="*/ 909270 h 1703096"/>
                <a:gd name="connsiteX13" fmla="*/ 731933 w 886260"/>
                <a:gd name="connsiteY13" fmla="*/ 408455 h 1703096"/>
                <a:gd name="connsiteX14" fmla="*/ 744913 w 886260"/>
                <a:gd name="connsiteY14" fmla="*/ 167962 h 1703096"/>
                <a:gd name="connsiteX15" fmla="*/ 697680 w 886260"/>
                <a:gd name="connsiteY15" fmla="*/ 137315 h 1703096"/>
                <a:gd name="connsiteX16" fmla="*/ 696599 w 886260"/>
                <a:gd name="connsiteY16" fmla="*/ 0 h 1703096"/>
                <a:gd name="connsiteX17" fmla="*/ 2793 w 886260"/>
                <a:gd name="connsiteY17" fmla="*/ 5502 h 1703096"/>
                <a:gd name="connsiteX18" fmla="*/ 203717 w 886260"/>
                <a:gd name="connsiteY18" fmla="*/ 4268 h 1703096"/>
                <a:gd name="connsiteX19" fmla="*/ 202275 w 886260"/>
                <a:gd name="connsiteY19" fmla="*/ 86115 h 1703096"/>
                <a:gd name="connsiteX20" fmla="*/ 174977 w 886260"/>
                <a:gd name="connsiteY20" fmla="*/ 194085 h 1703096"/>
                <a:gd name="connsiteX21" fmla="*/ 226432 w 886260"/>
                <a:gd name="connsiteY21" fmla="*/ 315430 h 1703096"/>
                <a:gd name="connsiteX22" fmla="*/ 234725 w 886260"/>
                <a:gd name="connsiteY22" fmla="*/ 439823 h 1703096"/>
                <a:gd name="connsiteX23" fmla="*/ 212010 w 886260"/>
                <a:gd name="connsiteY23" fmla="*/ 516261 h 1703096"/>
                <a:gd name="connsiteX24" fmla="*/ 133768 w 886260"/>
                <a:gd name="connsiteY24" fmla="*/ 890522 h 1703096"/>
                <a:gd name="connsiteX25" fmla="*/ 89059 w 886260"/>
                <a:gd name="connsiteY25" fmla="*/ 1175724 h 1703096"/>
                <a:gd name="connsiteX26" fmla="*/ 99876 w 886260"/>
                <a:gd name="connsiteY26" fmla="*/ 1442177 h 1703096"/>
                <a:gd name="connsiteX27" fmla="*/ 212009 w 886260"/>
                <a:gd name="connsiteY27" fmla="*/ 1696370 h 1703096"/>
                <a:gd name="connsiteX28" fmla="*/ 127999 w 886260"/>
                <a:gd name="connsiteY28" fmla="*/ 1695649 h 1703096"/>
                <a:gd name="connsiteX29" fmla="*/ 93746 w 886260"/>
                <a:gd name="connsiteY29" fmla="*/ 1637960 h 1703096"/>
                <a:gd name="connsiteX30" fmla="*/ 33893 w 886260"/>
                <a:gd name="connsiteY30" fmla="*/ 1449748 h 1703096"/>
                <a:gd name="connsiteX31" fmla="*/ 22715 w 886260"/>
                <a:gd name="connsiteY31" fmla="*/ 1174282 h 1703096"/>
                <a:gd name="connsiteX32" fmla="*/ 80766 w 886260"/>
                <a:gd name="connsiteY32" fmla="*/ 825260 h 1703096"/>
                <a:gd name="connsiteX33" fmla="*/ 146747 w 886260"/>
                <a:gd name="connsiteY33" fmla="*/ 509771 h 1703096"/>
                <a:gd name="connsiteX34" fmla="*/ 137735 w 886260"/>
                <a:gd name="connsiteY34" fmla="*/ 435136 h 1703096"/>
                <a:gd name="connsiteX35" fmla="*/ 96270 w 886260"/>
                <a:gd name="connsiteY35" fmla="*/ 281177 h 1703096"/>
                <a:gd name="connsiteX36" fmla="*/ 0 w 886260"/>
                <a:gd name="connsiteY36" fmla="*/ 326968 h 1703096"/>
                <a:gd name="connsiteX37" fmla="*/ 2793 w 886260"/>
                <a:gd name="connsiteY37"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15943 w 886260"/>
                <a:gd name="connsiteY3" fmla="*/ 169404 h 1703096"/>
                <a:gd name="connsiteX4" fmla="*/ 805848 w 886260"/>
                <a:gd name="connsiteY4" fmla="*/ 336704 h 1703096"/>
                <a:gd name="connsiteX5" fmla="*/ 830366 w 886260"/>
                <a:gd name="connsiteY5" fmla="*/ 1013832 h 1703096"/>
                <a:gd name="connsiteX6" fmla="*/ 835774 w 886260"/>
                <a:gd name="connsiteY6" fmla="*/ 1206010 h 1703096"/>
                <a:gd name="connsiteX7" fmla="*/ 802242 w 886260"/>
                <a:gd name="connsiteY7" fmla="*/ 1459843 h 1703096"/>
                <a:gd name="connsiteX8" fmla="*/ 673162 w 886260"/>
                <a:gd name="connsiteY8" fmla="*/ 1702499 h 1703096"/>
                <a:gd name="connsiteX9" fmla="*/ 591676 w 886260"/>
                <a:gd name="connsiteY9" fmla="*/ 1702860 h 1703096"/>
                <a:gd name="connsiteX10" fmla="*/ 749961 w 886260"/>
                <a:gd name="connsiteY10" fmla="*/ 1369343 h 1703096"/>
                <a:gd name="connsiteX11" fmla="*/ 763662 w 886260"/>
                <a:gd name="connsiteY11" fmla="*/ 1200241 h 1703096"/>
                <a:gd name="connsiteX12" fmla="*/ 751764 w 886260"/>
                <a:gd name="connsiteY12" fmla="*/ 909270 h 1703096"/>
                <a:gd name="connsiteX13" fmla="*/ 731933 w 886260"/>
                <a:gd name="connsiteY13" fmla="*/ 408455 h 1703096"/>
                <a:gd name="connsiteX14" fmla="*/ 744913 w 886260"/>
                <a:gd name="connsiteY14" fmla="*/ 167962 h 1703096"/>
                <a:gd name="connsiteX15" fmla="*/ 697680 w 886260"/>
                <a:gd name="connsiteY15" fmla="*/ 137315 h 1703096"/>
                <a:gd name="connsiteX16" fmla="*/ 696599 w 886260"/>
                <a:gd name="connsiteY16" fmla="*/ 0 h 1703096"/>
                <a:gd name="connsiteX17" fmla="*/ 2793 w 886260"/>
                <a:gd name="connsiteY17" fmla="*/ 5502 h 1703096"/>
                <a:gd name="connsiteX18" fmla="*/ 203717 w 886260"/>
                <a:gd name="connsiteY18" fmla="*/ 4268 h 1703096"/>
                <a:gd name="connsiteX19" fmla="*/ 202275 w 886260"/>
                <a:gd name="connsiteY19" fmla="*/ 86115 h 1703096"/>
                <a:gd name="connsiteX20" fmla="*/ 174977 w 886260"/>
                <a:gd name="connsiteY20" fmla="*/ 194085 h 1703096"/>
                <a:gd name="connsiteX21" fmla="*/ 226432 w 886260"/>
                <a:gd name="connsiteY21" fmla="*/ 315430 h 1703096"/>
                <a:gd name="connsiteX22" fmla="*/ 234725 w 886260"/>
                <a:gd name="connsiteY22" fmla="*/ 439823 h 1703096"/>
                <a:gd name="connsiteX23" fmla="*/ 212010 w 886260"/>
                <a:gd name="connsiteY23" fmla="*/ 516261 h 1703096"/>
                <a:gd name="connsiteX24" fmla="*/ 133768 w 886260"/>
                <a:gd name="connsiteY24" fmla="*/ 890522 h 1703096"/>
                <a:gd name="connsiteX25" fmla="*/ 89059 w 886260"/>
                <a:gd name="connsiteY25" fmla="*/ 1175724 h 1703096"/>
                <a:gd name="connsiteX26" fmla="*/ 99876 w 886260"/>
                <a:gd name="connsiteY26" fmla="*/ 1442177 h 1703096"/>
                <a:gd name="connsiteX27" fmla="*/ 212009 w 886260"/>
                <a:gd name="connsiteY27" fmla="*/ 1696370 h 1703096"/>
                <a:gd name="connsiteX28" fmla="*/ 127999 w 886260"/>
                <a:gd name="connsiteY28" fmla="*/ 1695649 h 1703096"/>
                <a:gd name="connsiteX29" fmla="*/ 93746 w 886260"/>
                <a:gd name="connsiteY29" fmla="*/ 1637960 h 1703096"/>
                <a:gd name="connsiteX30" fmla="*/ 33893 w 886260"/>
                <a:gd name="connsiteY30" fmla="*/ 1449748 h 1703096"/>
                <a:gd name="connsiteX31" fmla="*/ 22715 w 886260"/>
                <a:gd name="connsiteY31" fmla="*/ 1174282 h 1703096"/>
                <a:gd name="connsiteX32" fmla="*/ 80766 w 886260"/>
                <a:gd name="connsiteY32" fmla="*/ 825260 h 1703096"/>
                <a:gd name="connsiteX33" fmla="*/ 146747 w 886260"/>
                <a:gd name="connsiteY33" fmla="*/ 509771 h 1703096"/>
                <a:gd name="connsiteX34" fmla="*/ 137735 w 886260"/>
                <a:gd name="connsiteY34" fmla="*/ 435136 h 1703096"/>
                <a:gd name="connsiteX35" fmla="*/ 96270 w 886260"/>
                <a:gd name="connsiteY35" fmla="*/ 281177 h 1703096"/>
                <a:gd name="connsiteX36" fmla="*/ 0 w 886260"/>
                <a:gd name="connsiteY36" fmla="*/ 326968 h 1703096"/>
                <a:gd name="connsiteX37" fmla="*/ 2793 w 886260"/>
                <a:gd name="connsiteY37" fmla="*/ 5502 h 1703096"/>
                <a:gd name="connsiteX0" fmla="*/ 696599 w 886260"/>
                <a:gd name="connsiteY0" fmla="*/ 0 h 1703096"/>
                <a:gd name="connsiteX1" fmla="*/ 884450 w 886260"/>
                <a:gd name="connsiteY1" fmla="*/ 781 h 1703096"/>
                <a:gd name="connsiteX2" fmla="*/ 883007 w 886260"/>
                <a:gd name="connsiteY2" fmla="*/ 135512 h 1703096"/>
                <a:gd name="connsiteX3" fmla="*/ 815943 w 886260"/>
                <a:gd name="connsiteY3" fmla="*/ 169404 h 1703096"/>
                <a:gd name="connsiteX4" fmla="*/ 805848 w 886260"/>
                <a:gd name="connsiteY4" fmla="*/ 336704 h 1703096"/>
                <a:gd name="connsiteX5" fmla="*/ 830366 w 886260"/>
                <a:gd name="connsiteY5" fmla="*/ 1013832 h 1703096"/>
                <a:gd name="connsiteX6" fmla="*/ 835774 w 886260"/>
                <a:gd name="connsiteY6" fmla="*/ 1206010 h 1703096"/>
                <a:gd name="connsiteX7" fmla="*/ 802242 w 886260"/>
                <a:gd name="connsiteY7" fmla="*/ 1459843 h 1703096"/>
                <a:gd name="connsiteX8" fmla="*/ 673162 w 886260"/>
                <a:gd name="connsiteY8" fmla="*/ 1702499 h 1703096"/>
                <a:gd name="connsiteX9" fmla="*/ 591676 w 886260"/>
                <a:gd name="connsiteY9" fmla="*/ 1702860 h 1703096"/>
                <a:gd name="connsiteX10" fmla="*/ 749961 w 886260"/>
                <a:gd name="connsiteY10" fmla="*/ 1369343 h 1703096"/>
                <a:gd name="connsiteX11" fmla="*/ 763662 w 886260"/>
                <a:gd name="connsiteY11" fmla="*/ 1200241 h 1703096"/>
                <a:gd name="connsiteX12" fmla="*/ 751764 w 886260"/>
                <a:gd name="connsiteY12" fmla="*/ 909270 h 1703096"/>
                <a:gd name="connsiteX13" fmla="*/ 731933 w 886260"/>
                <a:gd name="connsiteY13" fmla="*/ 408455 h 1703096"/>
                <a:gd name="connsiteX14" fmla="*/ 744913 w 886260"/>
                <a:gd name="connsiteY14" fmla="*/ 167962 h 1703096"/>
                <a:gd name="connsiteX15" fmla="*/ 697680 w 886260"/>
                <a:gd name="connsiteY15" fmla="*/ 137315 h 1703096"/>
                <a:gd name="connsiteX16" fmla="*/ 696599 w 886260"/>
                <a:gd name="connsiteY16" fmla="*/ 0 h 1703096"/>
                <a:gd name="connsiteX17" fmla="*/ 2793 w 886260"/>
                <a:gd name="connsiteY17" fmla="*/ 5502 h 1703096"/>
                <a:gd name="connsiteX18" fmla="*/ 203717 w 886260"/>
                <a:gd name="connsiteY18" fmla="*/ 4268 h 1703096"/>
                <a:gd name="connsiteX19" fmla="*/ 202275 w 886260"/>
                <a:gd name="connsiteY19" fmla="*/ 86115 h 1703096"/>
                <a:gd name="connsiteX20" fmla="*/ 174977 w 886260"/>
                <a:gd name="connsiteY20" fmla="*/ 194085 h 1703096"/>
                <a:gd name="connsiteX21" fmla="*/ 226432 w 886260"/>
                <a:gd name="connsiteY21" fmla="*/ 315430 h 1703096"/>
                <a:gd name="connsiteX22" fmla="*/ 234725 w 886260"/>
                <a:gd name="connsiteY22" fmla="*/ 439823 h 1703096"/>
                <a:gd name="connsiteX23" fmla="*/ 212010 w 886260"/>
                <a:gd name="connsiteY23" fmla="*/ 489652 h 1703096"/>
                <a:gd name="connsiteX24" fmla="*/ 133768 w 886260"/>
                <a:gd name="connsiteY24" fmla="*/ 890522 h 1703096"/>
                <a:gd name="connsiteX25" fmla="*/ 89059 w 886260"/>
                <a:gd name="connsiteY25" fmla="*/ 1175724 h 1703096"/>
                <a:gd name="connsiteX26" fmla="*/ 99876 w 886260"/>
                <a:gd name="connsiteY26" fmla="*/ 1442177 h 1703096"/>
                <a:gd name="connsiteX27" fmla="*/ 212009 w 886260"/>
                <a:gd name="connsiteY27" fmla="*/ 1696370 h 1703096"/>
                <a:gd name="connsiteX28" fmla="*/ 127999 w 886260"/>
                <a:gd name="connsiteY28" fmla="*/ 1695649 h 1703096"/>
                <a:gd name="connsiteX29" fmla="*/ 93746 w 886260"/>
                <a:gd name="connsiteY29" fmla="*/ 1637960 h 1703096"/>
                <a:gd name="connsiteX30" fmla="*/ 33893 w 886260"/>
                <a:gd name="connsiteY30" fmla="*/ 1449748 h 1703096"/>
                <a:gd name="connsiteX31" fmla="*/ 22715 w 886260"/>
                <a:gd name="connsiteY31" fmla="*/ 1174282 h 1703096"/>
                <a:gd name="connsiteX32" fmla="*/ 80766 w 886260"/>
                <a:gd name="connsiteY32" fmla="*/ 825260 h 1703096"/>
                <a:gd name="connsiteX33" fmla="*/ 146747 w 886260"/>
                <a:gd name="connsiteY33" fmla="*/ 509771 h 1703096"/>
                <a:gd name="connsiteX34" fmla="*/ 137735 w 886260"/>
                <a:gd name="connsiteY34" fmla="*/ 435136 h 1703096"/>
                <a:gd name="connsiteX35" fmla="*/ 96270 w 886260"/>
                <a:gd name="connsiteY35" fmla="*/ 281177 h 1703096"/>
                <a:gd name="connsiteX36" fmla="*/ 0 w 886260"/>
                <a:gd name="connsiteY36" fmla="*/ 326968 h 1703096"/>
                <a:gd name="connsiteX37" fmla="*/ 2793 w 886260"/>
                <a:gd name="connsiteY37" fmla="*/ 5502 h 17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86260" h="1703096">
                  <a:moveTo>
                    <a:pt x="696599" y="0"/>
                  </a:moveTo>
                  <a:lnTo>
                    <a:pt x="884450" y="781"/>
                  </a:lnTo>
                  <a:cubicBezTo>
                    <a:pt x="888908" y="45138"/>
                    <a:pt x="883833" y="100496"/>
                    <a:pt x="883007" y="135512"/>
                  </a:cubicBezTo>
                  <a:cubicBezTo>
                    <a:pt x="871589" y="163616"/>
                    <a:pt x="828803" y="135872"/>
                    <a:pt x="815943" y="169404"/>
                  </a:cubicBezTo>
                  <a:cubicBezTo>
                    <a:pt x="811617" y="225291"/>
                    <a:pt x="807651" y="280817"/>
                    <a:pt x="805848" y="336704"/>
                  </a:cubicBezTo>
                  <a:cubicBezTo>
                    <a:pt x="803414" y="702413"/>
                    <a:pt x="813283" y="813310"/>
                    <a:pt x="830366" y="1013832"/>
                  </a:cubicBezTo>
                  <a:cubicBezTo>
                    <a:pt x="833611" y="1078012"/>
                    <a:pt x="837216" y="1141831"/>
                    <a:pt x="835774" y="1206010"/>
                  </a:cubicBezTo>
                  <a:cubicBezTo>
                    <a:pt x="833611" y="1291823"/>
                    <a:pt x="829344" y="1377095"/>
                    <a:pt x="802242" y="1459843"/>
                  </a:cubicBezTo>
                  <a:cubicBezTo>
                    <a:pt x="775140" y="1542591"/>
                    <a:pt x="708256" y="1661996"/>
                    <a:pt x="673162" y="1702499"/>
                  </a:cubicBezTo>
                  <a:cubicBezTo>
                    <a:pt x="645039" y="1703220"/>
                    <a:pt x="618357" y="1703220"/>
                    <a:pt x="591676" y="1702860"/>
                  </a:cubicBezTo>
                  <a:cubicBezTo>
                    <a:pt x="661372" y="1591688"/>
                    <a:pt x="714133" y="1531315"/>
                    <a:pt x="749961" y="1369343"/>
                  </a:cubicBezTo>
                  <a:cubicBezTo>
                    <a:pt x="759696" y="1313457"/>
                    <a:pt x="762941" y="1256849"/>
                    <a:pt x="763662" y="1200241"/>
                  </a:cubicBezTo>
                  <a:cubicBezTo>
                    <a:pt x="764744" y="1103251"/>
                    <a:pt x="758975" y="1006261"/>
                    <a:pt x="751764" y="909270"/>
                  </a:cubicBezTo>
                  <a:cubicBezTo>
                    <a:pt x="739866" y="742693"/>
                    <a:pt x="727246" y="575754"/>
                    <a:pt x="731933" y="408455"/>
                  </a:cubicBezTo>
                  <a:cubicBezTo>
                    <a:pt x="734097" y="328050"/>
                    <a:pt x="738063" y="248006"/>
                    <a:pt x="744913" y="167962"/>
                  </a:cubicBezTo>
                  <a:cubicBezTo>
                    <a:pt x="739204" y="122772"/>
                    <a:pt x="705732" y="165309"/>
                    <a:pt x="697680" y="137315"/>
                  </a:cubicBezTo>
                  <a:cubicBezTo>
                    <a:pt x="695517" y="114119"/>
                    <a:pt x="692935" y="47702"/>
                    <a:pt x="696599" y="0"/>
                  </a:cubicBezTo>
                  <a:close/>
                  <a:moveTo>
                    <a:pt x="2793" y="5502"/>
                  </a:moveTo>
                  <a:lnTo>
                    <a:pt x="203717" y="4268"/>
                  </a:lnTo>
                  <a:cubicBezTo>
                    <a:pt x="203356" y="31671"/>
                    <a:pt x="204798" y="58713"/>
                    <a:pt x="202275" y="86115"/>
                  </a:cubicBezTo>
                  <a:cubicBezTo>
                    <a:pt x="197888" y="119767"/>
                    <a:pt x="190304" y="153447"/>
                    <a:pt x="174977" y="194085"/>
                  </a:cubicBezTo>
                  <a:cubicBezTo>
                    <a:pt x="195168" y="228699"/>
                    <a:pt x="215976" y="276490"/>
                    <a:pt x="226432" y="315430"/>
                  </a:cubicBezTo>
                  <a:cubicBezTo>
                    <a:pt x="237609" y="356173"/>
                    <a:pt x="238691" y="397998"/>
                    <a:pt x="234725" y="439823"/>
                  </a:cubicBezTo>
                  <a:cubicBezTo>
                    <a:pt x="212969" y="468457"/>
                    <a:pt x="216053" y="476809"/>
                    <a:pt x="212010" y="489652"/>
                  </a:cubicBezTo>
                  <a:lnTo>
                    <a:pt x="133768" y="890522"/>
                  </a:lnTo>
                  <a:cubicBezTo>
                    <a:pt x="112495" y="984628"/>
                    <a:pt x="95549" y="1079455"/>
                    <a:pt x="89059" y="1175724"/>
                  </a:cubicBezTo>
                  <a:cubicBezTo>
                    <a:pt x="82930" y="1265142"/>
                    <a:pt x="85814" y="1353840"/>
                    <a:pt x="99876" y="1442177"/>
                  </a:cubicBezTo>
                  <a:cubicBezTo>
                    <a:pt x="120368" y="1528951"/>
                    <a:pt x="138026" y="1615361"/>
                    <a:pt x="212009" y="1696370"/>
                  </a:cubicBezTo>
                  <a:cubicBezTo>
                    <a:pt x="173153" y="1704748"/>
                    <a:pt x="147710" y="1705384"/>
                    <a:pt x="127999" y="1695649"/>
                  </a:cubicBezTo>
                  <a:cubicBezTo>
                    <a:pt x="116822" y="1676179"/>
                    <a:pt x="104203" y="1657791"/>
                    <a:pt x="93746" y="1637960"/>
                  </a:cubicBezTo>
                  <a:cubicBezTo>
                    <a:pt x="62377" y="1578828"/>
                    <a:pt x="44709" y="1515370"/>
                    <a:pt x="33893" y="1449748"/>
                  </a:cubicBezTo>
                  <a:cubicBezTo>
                    <a:pt x="19470" y="1358527"/>
                    <a:pt x="16586" y="1266585"/>
                    <a:pt x="22715" y="1174282"/>
                  </a:cubicBezTo>
                  <a:cubicBezTo>
                    <a:pt x="30648" y="1056018"/>
                    <a:pt x="53723" y="940279"/>
                    <a:pt x="80766" y="825260"/>
                  </a:cubicBezTo>
                  <a:cubicBezTo>
                    <a:pt x="101438" y="714508"/>
                    <a:pt x="137252" y="574792"/>
                    <a:pt x="146747" y="509771"/>
                  </a:cubicBezTo>
                  <a:cubicBezTo>
                    <a:pt x="156242" y="444750"/>
                    <a:pt x="146148" y="473235"/>
                    <a:pt x="137735" y="435136"/>
                  </a:cubicBezTo>
                  <a:cubicBezTo>
                    <a:pt x="129322" y="397037"/>
                    <a:pt x="155512" y="320977"/>
                    <a:pt x="96270" y="281177"/>
                  </a:cubicBezTo>
                  <a:cubicBezTo>
                    <a:pt x="77941" y="288268"/>
                    <a:pt x="54285" y="305181"/>
                    <a:pt x="0" y="326968"/>
                  </a:cubicBezTo>
                  <a:cubicBezTo>
                    <a:pt x="6191" y="266508"/>
                    <a:pt x="903" y="83776"/>
                    <a:pt x="2793" y="5502"/>
                  </a:cubicBezTo>
                  <a:close/>
                </a:path>
              </a:pathLst>
            </a:custGeom>
            <a:solidFill>
              <a:schemeClr val="accent4"/>
            </a:solidFill>
            <a:ln w="36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855AA4B-93B0-41F3-AE34-7992677063B1}"/>
                </a:ext>
              </a:extLst>
            </p:cNvPr>
            <p:cNvSpPr/>
            <p:nvPr/>
          </p:nvSpPr>
          <p:spPr>
            <a:xfrm>
              <a:off x="7499942" y="4401154"/>
              <a:ext cx="75304" cy="71751"/>
            </a:xfrm>
            <a:custGeom>
              <a:avLst/>
              <a:gdLst>
                <a:gd name="connsiteX0" fmla="*/ 60784 w 72111"/>
                <a:gd name="connsiteY0" fmla="*/ 71751 h 68506"/>
                <a:gd name="connsiteX1" fmla="*/ 1652 w 72111"/>
                <a:gd name="connsiteY1" fmla="*/ 57329 h 68506"/>
                <a:gd name="connsiteX2" fmla="*/ 2734 w 72111"/>
                <a:gd name="connsiteY2" fmla="*/ 34614 h 68506"/>
                <a:gd name="connsiteX3" fmla="*/ 7782 w 72111"/>
                <a:gd name="connsiteY3" fmla="*/ 0 h 68506"/>
                <a:gd name="connsiteX4" fmla="*/ 66553 w 72111"/>
                <a:gd name="connsiteY4" fmla="*/ 7932 h 68506"/>
                <a:gd name="connsiteX5" fmla="*/ 73043 w 72111"/>
                <a:gd name="connsiteY5" fmla="*/ 6851 h 68506"/>
                <a:gd name="connsiteX6" fmla="*/ 60784 w 72111"/>
                <a:gd name="connsiteY6" fmla="*/ 71751 h 68506"/>
                <a:gd name="connsiteX0" fmla="*/ 60784 w 73043"/>
                <a:gd name="connsiteY0" fmla="*/ 71751 h 71751"/>
                <a:gd name="connsiteX1" fmla="*/ 1652 w 73043"/>
                <a:gd name="connsiteY1" fmla="*/ 57329 h 71751"/>
                <a:gd name="connsiteX2" fmla="*/ 2734 w 73043"/>
                <a:gd name="connsiteY2" fmla="*/ 34614 h 71751"/>
                <a:gd name="connsiteX3" fmla="*/ 7782 w 73043"/>
                <a:gd name="connsiteY3" fmla="*/ 0 h 71751"/>
                <a:gd name="connsiteX4" fmla="*/ 66553 w 73043"/>
                <a:gd name="connsiteY4" fmla="*/ 7932 h 71751"/>
                <a:gd name="connsiteX5" fmla="*/ 73043 w 73043"/>
                <a:gd name="connsiteY5" fmla="*/ 6851 h 71751"/>
                <a:gd name="connsiteX6" fmla="*/ 60784 w 73043"/>
                <a:gd name="connsiteY6" fmla="*/ 71751 h 71751"/>
                <a:gd name="connsiteX0" fmla="*/ 60784 w 66553"/>
                <a:gd name="connsiteY0" fmla="*/ 71751 h 71751"/>
                <a:gd name="connsiteX1" fmla="*/ 1652 w 66553"/>
                <a:gd name="connsiteY1" fmla="*/ 57329 h 71751"/>
                <a:gd name="connsiteX2" fmla="*/ 2734 w 66553"/>
                <a:gd name="connsiteY2" fmla="*/ 34614 h 71751"/>
                <a:gd name="connsiteX3" fmla="*/ 7782 w 66553"/>
                <a:gd name="connsiteY3" fmla="*/ 0 h 71751"/>
                <a:gd name="connsiteX4" fmla="*/ 66553 w 66553"/>
                <a:gd name="connsiteY4" fmla="*/ 7932 h 71751"/>
                <a:gd name="connsiteX5" fmla="*/ 60784 w 66553"/>
                <a:gd name="connsiteY5" fmla="*/ 71751 h 71751"/>
                <a:gd name="connsiteX0" fmla="*/ 63926 w 69695"/>
                <a:gd name="connsiteY0" fmla="*/ 71751 h 71751"/>
                <a:gd name="connsiteX1" fmla="*/ 4794 w 69695"/>
                <a:gd name="connsiteY1" fmla="*/ 57329 h 71751"/>
                <a:gd name="connsiteX2" fmla="*/ 10924 w 69695"/>
                <a:gd name="connsiteY2" fmla="*/ 0 h 71751"/>
                <a:gd name="connsiteX3" fmla="*/ 69695 w 69695"/>
                <a:gd name="connsiteY3" fmla="*/ 7932 h 71751"/>
                <a:gd name="connsiteX4" fmla="*/ 63926 w 69695"/>
                <a:gd name="connsiteY4" fmla="*/ 71751 h 71751"/>
                <a:gd name="connsiteX0" fmla="*/ 63926 w 76839"/>
                <a:gd name="connsiteY0" fmla="*/ 71751 h 71751"/>
                <a:gd name="connsiteX1" fmla="*/ 4794 w 76839"/>
                <a:gd name="connsiteY1" fmla="*/ 57329 h 71751"/>
                <a:gd name="connsiteX2" fmla="*/ 10924 w 76839"/>
                <a:gd name="connsiteY2" fmla="*/ 0 h 71751"/>
                <a:gd name="connsiteX3" fmla="*/ 76839 w 76839"/>
                <a:gd name="connsiteY3" fmla="*/ 10313 h 71751"/>
                <a:gd name="connsiteX4" fmla="*/ 63926 w 76839"/>
                <a:gd name="connsiteY4" fmla="*/ 71751 h 71751"/>
                <a:gd name="connsiteX0" fmla="*/ 67490 w 80403"/>
                <a:gd name="connsiteY0" fmla="*/ 71751 h 71751"/>
                <a:gd name="connsiteX1" fmla="*/ 3596 w 80403"/>
                <a:gd name="connsiteY1" fmla="*/ 66854 h 71751"/>
                <a:gd name="connsiteX2" fmla="*/ 14488 w 80403"/>
                <a:gd name="connsiteY2" fmla="*/ 0 h 71751"/>
                <a:gd name="connsiteX3" fmla="*/ 80403 w 80403"/>
                <a:gd name="connsiteY3" fmla="*/ 10313 h 71751"/>
                <a:gd name="connsiteX4" fmla="*/ 67490 w 80403"/>
                <a:gd name="connsiteY4" fmla="*/ 71751 h 71751"/>
                <a:gd name="connsiteX0" fmla="*/ 62390 w 75303"/>
                <a:gd name="connsiteY0" fmla="*/ 71751 h 71751"/>
                <a:gd name="connsiteX1" fmla="*/ 5640 w 75303"/>
                <a:gd name="connsiteY1" fmla="*/ 52567 h 71751"/>
                <a:gd name="connsiteX2" fmla="*/ 9388 w 75303"/>
                <a:gd name="connsiteY2" fmla="*/ 0 h 71751"/>
                <a:gd name="connsiteX3" fmla="*/ 75303 w 75303"/>
                <a:gd name="connsiteY3" fmla="*/ 10313 h 71751"/>
                <a:gd name="connsiteX4" fmla="*/ 62390 w 75303"/>
                <a:gd name="connsiteY4" fmla="*/ 71751 h 71751"/>
                <a:gd name="connsiteX0" fmla="*/ 62390 w 75303"/>
                <a:gd name="connsiteY0" fmla="*/ 71751 h 71751"/>
                <a:gd name="connsiteX1" fmla="*/ 5640 w 75303"/>
                <a:gd name="connsiteY1" fmla="*/ 62092 h 71751"/>
                <a:gd name="connsiteX2" fmla="*/ 9388 w 75303"/>
                <a:gd name="connsiteY2" fmla="*/ 0 h 71751"/>
                <a:gd name="connsiteX3" fmla="*/ 75303 w 75303"/>
                <a:gd name="connsiteY3" fmla="*/ 10313 h 71751"/>
                <a:gd name="connsiteX4" fmla="*/ 62390 w 75303"/>
                <a:gd name="connsiteY4" fmla="*/ 71751 h 71751"/>
                <a:gd name="connsiteX0" fmla="*/ 59940 w 72853"/>
                <a:gd name="connsiteY0" fmla="*/ 71751 h 71751"/>
                <a:gd name="connsiteX1" fmla="*/ 7952 w 72853"/>
                <a:gd name="connsiteY1" fmla="*/ 45423 h 71751"/>
                <a:gd name="connsiteX2" fmla="*/ 6938 w 72853"/>
                <a:gd name="connsiteY2" fmla="*/ 0 h 71751"/>
                <a:gd name="connsiteX3" fmla="*/ 72853 w 72853"/>
                <a:gd name="connsiteY3" fmla="*/ 10313 h 71751"/>
                <a:gd name="connsiteX4" fmla="*/ 59940 w 72853"/>
                <a:gd name="connsiteY4" fmla="*/ 71751 h 71751"/>
                <a:gd name="connsiteX0" fmla="*/ 62390 w 75303"/>
                <a:gd name="connsiteY0" fmla="*/ 71751 h 71751"/>
                <a:gd name="connsiteX1" fmla="*/ 5639 w 75303"/>
                <a:gd name="connsiteY1" fmla="*/ 62092 h 71751"/>
                <a:gd name="connsiteX2" fmla="*/ 9388 w 75303"/>
                <a:gd name="connsiteY2" fmla="*/ 0 h 71751"/>
                <a:gd name="connsiteX3" fmla="*/ 75303 w 75303"/>
                <a:gd name="connsiteY3" fmla="*/ 10313 h 71751"/>
                <a:gd name="connsiteX4" fmla="*/ 62390 w 75303"/>
                <a:gd name="connsiteY4" fmla="*/ 71751 h 7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03" h="71751">
                  <a:moveTo>
                    <a:pt x="62390" y="71751"/>
                  </a:moveTo>
                  <a:lnTo>
                    <a:pt x="5639" y="62092"/>
                  </a:lnTo>
                  <a:cubicBezTo>
                    <a:pt x="-3195" y="50134"/>
                    <a:pt x="-1429" y="8233"/>
                    <a:pt x="9388" y="0"/>
                  </a:cubicBezTo>
                  <a:lnTo>
                    <a:pt x="75303" y="10313"/>
                  </a:lnTo>
                  <a:lnTo>
                    <a:pt x="62390" y="71751"/>
                  </a:lnTo>
                  <a:close/>
                </a:path>
              </a:pathLst>
            </a:custGeom>
            <a:solidFill>
              <a:srgbClr val="F7F7F7"/>
            </a:solidFill>
            <a:ln w="3604" cap="flat">
              <a:noFill/>
              <a:prstDash val="solid"/>
              <a:miter/>
            </a:ln>
          </p:spPr>
          <p:txBody>
            <a:bodyPr rtlCol="0" anchor="ctr"/>
            <a:lstStyle/>
            <a:p>
              <a:endParaRPr lang="en-US"/>
            </a:p>
          </p:txBody>
        </p:sp>
      </p:grpSp>
      <p:sp>
        <p:nvSpPr>
          <p:cNvPr id="44" name="Freeform: Shape 43">
            <a:extLst>
              <a:ext uri="{FF2B5EF4-FFF2-40B4-BE49-F238E27FC236}">
                <a16:creationId xmlns:a16="http://schemas.microsoft.com/office/drawing/2014/main" id="{5079B2B1-7728-4ED2-84E3-90A4D3DBF1C4}"/>
              </a:ext>
            </a:extLst>
          </p:cNvPr>
          <p:cNvSpPr/>
          <p:nvPr/>
        </p:nvSpPr>
        <p:spPr>
          <a:xfrm rot="19654981">
            <a:off x="798055" y="1372323"/>
            <a:ext cx="720000" cy="720000"/>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861B920E-7FBD-4D0E-90E3-E8643E724041}"/>
              </a:ext>
            </a:extLst>
          </p:cNvPr>
          <p:cNvSpPr/>
          <p:nvPr/>
        </p:nvSpPr>
        <p:spPr>
          <a:xfrm>
            <a:off x="449872" y="1773519"/>
            <a:ext cx="10693351" cy="4982384"/>
          </a:xfrm>
          <a:custGeom>
            <a:avLst/>
            <a:gdLst>
              <a:gd name="connsiteX0" fmla="*/ 292963 w 10016488"/>
              <a:gd name="connsiteY0" fmla="*/ 0 h 4900473"/>
              <a:gd name="connsiteX1" fmla="*/ 319596 w 10016488"/>
              <a:gd name="connsiteY1" fmla="*/ 577048 h 4900473"/>
              <a:gd name="connsiteX2" fmla="*/ 1358283 w 10016488"/>
              <a:gd name="connsiteY2" fmla="*/ 1118586 h 4900473"/>
              <a:gd name="connsiteX3" fmla="*/ 6010182 w 10016488"/>
              <a:gd name="connsiteY3" fmla="*/ 1038687 h 4900473"/>
              <a:gd name="connsiteX4" fmla="*/ 8939813 w 10016488"/>
              <a:gd name="connsiteY4" fmla="*/ 1740023 h 4900473"/>
              <a:gd name="connsiteX5" fmla="*/ 10014011 w 10016488"/>
              <a:gd name="connsiteY5" fmla="*/ 3338004 h 4900473"/>
              <a:gd name="connsiteX6" fmla="*/ 8700116 w 10016488"/>
              <a:gd name="connsiteY6" fmla="*/ 4456590 h 4900473"/>
              <a:gd name="connsiteX7" fmla="*/ 4012707 w 10016488"/>
              <a:gd name="connsiteY7" fmla="*/ 4518734 h 4900473"/>
              <a:gd name="connsiteX8" fmla="*/ 1003177 w 10016488"/>
              <a:gd name="connsiteY8" fmla="*/ 4163627 h 4900473"/>
              <a:gd name="connsiteX9" fmla="*/ 0 w 10016488"/>
              <a:gd name="connsiteY9" fmla="*/ 4900473 h 490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6488" h="4900473">
                <a:moveTo>
                  <a:pt x="292963" y="0"/>
                </a:moveTo>
                <a:cubicBezTo>
                  <a:pt x="217503" y="195308"/>
                  <a:pt x="142043" y="390617"/>
                  <a:pt x="319596" y="577048"/>
                </a:cubicBezTo>
                <a:cubicBezTo>
                  <a:pt x="497149" y="763479"/>
                  <a:pt x="409852" y="1041646"/>
                  <a:pt x="1358283" y="1118586"/>
                </a:cubicBezTo>
                <a:cubicBezTo>
                  <a:pt x="2306714" y="1195526"/>
                  <a:pt x="4746594" y="935114"/>
                  <a:pt x="6010182" y="1038687"/>
                </a:cubicBezTo>
                <a:cubicBezTo>
                  <a:pt x="7273770" y="1142260"/>
                  <a:pt x="8272508" y="1356804"/>
                  <a:pt x="8939813" y="1740023"/>
                </a:cubicBezTo>
                <a:cubicBezTo>
                  <a:pt x="9607118" y="2123242"/>
                  <a:pt x="10053961" y="2885243"/>
                  <a:pt x="10014011" y="3338004"/>
                </a:cubicBezTo>
                <a:cubicBezTo>
                  <a:pt x="9974061" y="3790765"/>
                  <a:pt x="9700333" y="4259802"/>
                  <a:pt x="8700116" y="4456590"/>
                </a:cubicBezTo>
                <a:cubicBezTo>
                  <a:pt x="7699899" y="4653378"/>
                  <a:pt x="5295530" y="4567561"/>
                  <a:pt x="4012707" y="4518734"/>
                </a:cubicBezTo>
                <a:cubicBezTo>
                  <a:pt x="2729884" y="4469907"/>
                  <a:pt x="1671962" y="4100004"/>
                  <a:pt x="1003177" y="4163627"/>
                </a:cubicBezTo>
                <a:cubicBezTo>
                  <a:pt x="334393" y="4227250"/>
                  <a:pt x="167196" y="4563861"/>
                  <a:pt x="0" y="49004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5B6363F8-5440-4B3C-B581-06A951E79A52}"/>
              </a:ext>
            </a:extLst>
          </p:cNvPr>
          <p:cNvSpPr/>
          <p:nvPr/>
        </p:nvSpPr>
        <p:spPr>
          <a:xfrm>
            <a:off x="522906" y="2228135"/>
            <a:ext cx="1217172" cy="42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1837</a:t>
            </a:r>
          </a:p>
        </p:txBody>
      </p:sp>
      <p:sp>
        <p:nvSpPr>
          <p:cNvPr id="8" name="TextBox 7">
            <a:extLst>
              <a:ext uri="{FF2B5EF4-FFF2-40B4-BE49-F238E27FC236}">
                <a16:creationId xmlns:a16="http://schemas.microsoft.com/office/drawing/2014/main" id="{8770956E-D63D-4BC4-95F6-24642A0E61B9}"/>
              </a:ext>
            </a:extLst>
          </p:cNvPr>
          <p:cNvSpPr txBox="1"/>
          <p:nvPr/>
        </p:nvSpPr>
        <p:spPr>
          <a:xfrm>
            <a:off x="522906" y="2660148"/>
            <a:ext cx="6019532" cy="923330"/>
          </a:xfrm>
          <a:prstGeom prst="rect">
            <a:avLst/>
          </a:prstGeom>
          <a:solidFill>
            <a:schemeClr val="bg1"/>
          </a:solidFill>
        </p:spPr>
        <p:txBody>
          <a:bodyPr wrap="square" rtlCol="0">
            <a:spAutoFit/>
          </a:bodyPr>
          <a:lstStyle/>
          <a:p>
            <a:pPr algn="just"/>
            <a:r>
              <a:rPr lang="en-IN" dirty="0">
                <a:latin typeface="regular_medium"/>
              </a:rPr>
              <a:t>Electric car begin their long history in Aberdeen, Scotland through inventor Robert Davidson. </a:t>
            </a:r>
            <a:r>
              <a:rPr lang="en-US" dirty="0">
                <a:latin typeface="regular_medium"/>
              </a:rPr>
              <a:t>Later in 1841, he built a bigger electric train car.</a:t>
            </a:r>
            <a:endParaRPr lang="en-IN" dirty="0">
              <a:latin typeface="regular_medium"/>
            </a:endParaRPr>
          </a:p>
        </p:txBody>
      </p:sp>
      <p:pic>
        <p:nvPicPr>
          <p:cNvPr id="1028" name="Picture 4" descr="London Flag Images, Stock Photos &amp; Vectors | Shutterstock">
            <a:extLst>
              <a:ext uri="{FF2B5EF4-FFF2-40B4-BE49-F238E27FC236}">
                <a16:creationId xmlns:a16="http://schemas.microsoft.com/office/drawing/2014/main" id="{CD65182F-73D6-4815-95A5-0E3881221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14"/>
          <a:stretch/>
        </p:blipFill>
        <p:spPr bwMode="auto">
          <a:xfrm>
            <a:off x="5572934" y="4023983"/>
            <a:ext cx="1476000" cy="8511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States of America | Britannica">
            <a:extLst>
              <a:ext uri="{FF2B5EF4-FFF2-40B4-BE49-F238E27FC236}">
                <a16:creationId xmlns:a16="http://schemas.microsoft.com/office/drawing/2014/main" id="{3751E79A-65C2-4763-8FB3-F2AECDD29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456" y="5779725"/>
            <a:ext cx="1476000" cy="76638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FDFF2C43-C510-4F86-9AB6-4BC026784388}"/>
              </a:ext>
            </a:extLst>
          </p:cNvPr>
          <p:cNvSpPr txBox="1"/>
          <p:nvPr/>
        </p:nvSpPr>
        <p:spPr>
          <a:xfrm>
            <a:off x="7090122" y="3987914"/>
            <a:ext cx="4656516" cy="923330"/>
          </a:xfrm>
          <a:prstGeom prst="rect">
            <a:avLst/>
          </a:prstGeom>
          <a:solidFill>
            <a:schemeClr val="bg1"/>
          </a:solidFill>
        </p:spPr>
        <p:txBody>
          <a:bodyPr wrap="square" rtlCol="0">
            <a:spAutoFit/>
          </a:bodyPr>
          <a:lstStyle/>
          <a:p>
            <a:pPr algn="just"/>
            <a:r>
              <a:rPr lang="en-US" dirty="0">
                <a:latin typeface="regular_medium"/>
              </a:rPr>
              <a:t>After more than 40 years, inventor Thomas Parker creates the first manufacturing electric automobile in London.</a:t>
            </a:r>
            <a:endParaRPr lang="en-IN" dirty="0">
              <a:latin typeface="regular_medium"/>
            </a:endParaRPr>
          </a:p>
        </p:txBody>
      </p:sp>
      <p:sp>
        <p:nvSpPr>
          <p:cNvPr id="51" name="TextBox 50">
            <a:extLst>
              <a:ext uri="{FF2B5EF4-FFF2-40B4-BE49-F238E27FC236}">
                <a16:creationId xmlns:a16="http://schemas.microsoft.com/office/drawing/2014/main" id="{D8EAD50C-6D71-431E-90D0-46F68550FD5D}"/>
              </a:ext>
            </a:extLst>
          </p:cNvPr>
          <p:cNvSpPr txBox="1"/>
          <p:nvPr/>
        </p:nvSpPr>
        <p:spPr>
          <a:xfrm>
            <a:off x="522906" y="5562754"/>
            <a:ext cx="4656516" cy="1200329"/>
          </a:xfrm>
          <a:prstGeom prst="rect">
            <a:avLst/>
          </a:prstGeom>
          <a:solidFill>
            <a:schemeClr val="bg1"/>
          </a:solidFill>
        </p:spPr>
        <p:txBody>
          <a:bodyPr wrap="square" rtlCol="0">
            <a:spAutoFit/>
          </a:bodyPr>
          <a:lstStyle/>
          <a:p>
            <a:pPr algn="just"/>
            <a:r>
              <a:rPr lang="en-IN" dirty="0">
                <a:latin typeface="regular_medium"/>
              </a:rPr>
              <a:t>The first electric car was produced in </a:t>
            </a:r>
            <a:r>
              <a:rPr lang="en-IN" dirty="0" err="1">
                <a:latin typeface="regular_medium"/>
              </a:rPr>
              <a:t>Lowa</a:t>
            </a:r>
            <a:r>
              <a:rPr lang="en-IN" dirty="0">
                <a:latin typeface="regular_medium"/>
              </a:rPr>
              <a:t>, U.S.A by William Morrison. The car is little more than an electrified wagon. This six-seater has a top speed of 14 mph.</a:t>
            </a:r>
          </a:p>
        </p:txBody>
      </p:sp>
      <p:sp>
        <p:nvSpPr>
          <p:cNvPr id="52" name="Rectangle 51">
            <a:extLst>
              <a:ext uri="{FF2B5EF4-FFF2-40B4-BE49-F238E27FC236}">
                <a16:creationId xmlns:a16="http://schemas.microsoft.com/office/drawing/2014/main" id="{936AB2EF-8F0D-46DF-9003-56061D9FB5ED}"/>
              </a:ext>
            </a:extLst>
          </p:cNvPr>
          <p:cNvSpPr/>
          <p:nvPr/>
        </p:nvSpPr>
        <p:spPr>
          <a:xfrm>
            <a:off x="522906" y="5152409"/>
            <a:ext cx="1217172" cy="42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1890</a:t>
            </a:r>
          </a:p>
        </p:txBody>
      </p:sp>
      <p:sp>
        <p:nvSpPr>
          <p:cNvPr id="53" name="Rectangle 52">
            <a:extLst>
              <a:ext uri="{FF2B5EF4-FFF2-40B4-BE49-F238E27FC236}">
                <a16:creationId xmlns:a16="http://schemas.microsoft.com/office/drawing/2014/main" id="{33652E7C-5396-4919-AD29-4108E7BFAA00}"/>
              </a:ext>
            </a:extLst>
          </p:cNvPr>
          <p:cNvSpPr/>
          <p:nvPr/>
        </p:nvSpPr>
        <p:spPr>
          <a:xfrm>
            <a:off x="9752429" y="3573598"/>
            <a:ext cx="1217172" cy="42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1884</a:t>
            </a:r>
          </a:p>
        </p:txBody>
      </p:sp>
      <p:pic>
        <p:nvPicPr>
          <p:cNvPr id="1034" name="Picture 10" descr="A Brief History of the Electric Car – Part 1 | Dukosi Limited">
            <a:extLst>
              <a:ext uri="{FF2B5EF4-FFF2-40B4-BE49-F238E27FC236}">
                <a16:creationId xmlns:a16="http://schemas.microsoft.com/office/drawing/2014/main" id="{404CFB89-43AD-4449-8CF2-15FF3EA69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853" y="1168289"/>
            <a:ext cx="2628000" cy="1997280"/>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7DBDED60-0E38-416B-A6B5-DE7A90ECC039}"/>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8104380" y="4843574"/>
            <a:ext cx="2628000" cy="1980000"/>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8" name="Picture 57">
            <a:extLst>
              <a:ext uri="{FF2B5EF4-FFF2-40B4-BE49-F238E27FC236}">
                <a16:creationId xmlns:a16="http://schemas.microsoft.com/office/drawing/2014/main" id="{1A67421E-36E8-4793-A634-AE534A98C2C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890575" y="3589537"/>
            <a:ext cx="2589273" cy="1956993"/>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5" name="TextBox 44">
            <a:extLst>
              <a:ext uri="{FF2B5EF4-FFF2-40B4-BE49-F238E27FC236}">
                <a16:creationId xmlns:a16="http://schemas.microsoft.com/office/drawing/2014/main" id="{8D911A94-32A1-4958-A202-97A4DAE31AE8}"/>
              </a:ext>
            </a:extLst>
          </p:cNvPr>
          <p:cNvSpPr txBox="1"/>
          <p:nvPr/>
        </p:nvSpPr>
        <p:spPr>
          <a:xfrm>
            <a:off x="11762513" y="6518511"/>
            <a:ext cx="432327" cy="338554"/>
          </a:xfrm>
          <a:prstGeom prst="rect">
            <a:avLst/>
          </a:prstGeom>
          <a:noFill/>
        </p:spPr>
        <p:txBody>
          <a:bodyPr wrap="square" rtlCol="0">
            <a:spAutoFit/>
          </a:bodyPr>
          <a:lstStyle/>
          <a:p>
            <a:r>
              <a:rPr lang="en-US" sz="1600" dirty="0"/>
              <a:t>06</a:t>
            </a:r>
          </a:p>
        </p:txBody>
      </p:sp>
    </p:spTree>
    <p:extLst>
      <p:ext uri="{BB962C8B-B14F-4D97-AF65-F5344CB8AC3E}">
        <p14:creationId xmlns:p14="http://schemas.microsoft.com/office/powerpoint/2010/main" val="368780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CDE7D-EF38-4335-BDCE-E123C457E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12192000" cy="6868160"/>
          </a:xfrm>
          <a:prstGeom prst="rect">
            <a:avLst/>
          </a:prstGeom>
        </p:spPr>
      </p:pic>
      <p:sp>
        <p:nvSpPr>
          <p:cNvPr id="3" name="Plaque 2">
            <a:extLst>
              <a:ext uri="{FF2B5EF4-FFF2-40B4-BE49-F238E27FC236}">
                <a16:creationId xmlns:a16="http://schemas.microsoft.com/office/drawing/2014/main" id="{C80720E0-56E1-48F2-9CC6-11AE39BC00F9}"/>
              </a:ext>
            </a:extLst>
          </p:cNvPr>
          <p:cNvSpPr/>
          <p:nvPr/>
        </p:nvSpPr>
        <p:spPr>
          <a:xfrm>
            <a:off x="700555" y="739140"/>
            <a:ext cx="2905760" cy="1889760"/>
          </a:xfrm>
          <a:prstGeom prst="plaque">
            <a:avLst/>
          </a:pr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Non-Chargeable Batteries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1830s</a:t>
            </a:r>
            <a:endParaRPr kumimoji="0" lang="en-IN"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endParaRPr>
          </a:p>
        </p:txBody>
      </p:sp>
      <p:sp>
        <p:nvSpPr>
          <p:cNvPr id="4" name="Arrow: Chevron 3">
            <a:extLst>
              <a:ext uri="{FF2B5EF4-FFF2-40B4-BE49-F238E27FC236}">
                <a16:creationId xmlns:a16="http://schemas.microsoft.com/office/drawing/2014/main" id="{146DEC94-1B87-4F59-B7AF-C6F1EB39DE50}"/>
              </a:ext>
            </a:extLst>
          </p:cNvPr>
          <p:cNvSpPr/>
          <p:nvPr/>
        </p:nvSpPr>
        <p:spPr>
          <a:xfrm>
            <a:off x="4619190" y="929640"/>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Arrow: Chevron 4">
            <a:extLst>
              <a:ext uri="{FF2B5EF4-FFF2-40B4-BE49-F238E27FC236}">
                <a16:creationId xmlns:a16="http://schemas.microsoft.com/office/drawing/2014/main" id="{3D986C3C-D904-4E18-91C6-25E06C1D24D1}"/>
              </a:ext>
            </a:extLst>
          </p:cNvPr>
          <p:cNvSpPr/>
          <p:nvPr/>
        </p:nvSpPr>
        <p:spPr>
          <a:xfrm>
            <a:off x="5382895" y="929640"/>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Plaque 5">
            <a:extLst>
              <a:ext uri="{FF2B5EF4-FFF2-40B4-BE49-F238E27FC236}">
                <a16:creationId xmlns:a16="http://schemas.microsoft.com/office/drawing/2014/main" id="{65B4AC6D-BB5D-4F3A-81D9-185E1812EAC0}"/>
              </a:ext>
            </a:extLst>
          </p:cNvPr>
          <p:cNvSpPr/>
          <p:nvPr/>
        </p:nvSpPr>
        <p:spPr>
          <a:xfrm>
            <a:off x="7405122" y="739140"/>
            <a:ext cx="2905760" cy="1889760"/>
          </a:xfrm>
          <a:prstGeom prst="plaque">
            <a:avLst/>
          </a:pr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Chargeable Batteries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1859s</a:t>
            </a:r>
            <a:endParaRPr kumimoji="0" lang="en-IN"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endParaRPr>
          </a:p>
        </p:txBody>
      </p:sp>
      <p:sp>
        <p:nvSpPr>
          <p:cNvPr id="7" name="Arrow: Chevron 6">
            <a:extLst>
              <a:ext uri="{FF2B5EF4-FFF2-40B4-BE49-F238E27FC236}">
                <a16:creationId xmlns:a16="http://schemas.microsoft.com/office/drawing/2014/main" id="{ABE66996-4B54-49C9-A7DB-7462C16E91B8}"/>
              </a:ext>
            </a:extLst>
          </p:cNvPr>
          <p:cNvSpPr/>
          <p:nvPr/>
        </p:nvSpPr>
        <p:spPr>
          <a:xfrm rot="5400000">
            <a:off x="8392882" y="3228626"/>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Arrow: Chevron 7">
            <a:extLst>
              <a:ext uri="{FF2B5EF4-FFF2-40B4-BE49-F238E27FC236}">
                <a16:creationId xmlns:a16="http://schemas.microsoft.com/office/drawing/2014/main" id="{BAE1C119-029F-4AB8-BB76-3814715C0FAA}"/>
              </a:ext>
            </a:extLst>
          </p:cNvPr>
          <p:cNvSpPr/>
          <p:nvPr/>
        </p:nvSpPr>
        <p:spPr>
          <a:xfrm rot="5400000">
            <a:off x="8395722" y="2519394"/>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Plaque 9">
            <a:extLst>
              <a:ext uri="{FF2B5EF4-FFF2-40B4-BE49-F238E27FC236}">
                <a16:creationId xmlns:a16="http://schemas.microsoft.com/office/drawing/2014/main" id="{0D201655-A8B1-4E49-A397-6F40CA90E3B4}"/>
              </a:ext>
            </a:extLst>
          </p:cNvPr>
          <p:cNvSpPr/>
          <p:nvPr/>
        </p:nvSpPr>
        <p:spPr>
          <a:xfrm>
            <a:off x="7409515" y="4628751"/>
            <a:ext cx="2905760" cy="1889760"/>
          </a:xfrm>
          <a:prstGeom prst="plaque">
            <a:avLst/>
          </a:pr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Deployment of Electric Powered Trams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1890s</a:t>
            </a:r>
            <a:endParaRPr kumimoji="0" lang="en-IN"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endParaRPr>
          </a:p>
        </p:txBody>
      </p:sp>
      <p:sp>
        <p:nvSpPr>
          <p:cNvPr id="11" name="Plaque 10">
            <a:extLst>
              <a:ext uri="{FF2B5EF4-FFF2-40B4-BE49-F238E27FC236}">
                <a16:creationId xmlns:a16="http://schemas.microsoft.com/office/drawing/2014/main" id="{77D60AC6-4956-42D6-92DB-60F0975291C2}"/>
              </a:ext>
            </a:extLst>
          </p:cNvPr>
          <p:cNvSpPr/>
          <p:nvPr/>
        </p:nvSpPr>
        <p:spPr>
          <a:xfrm>
            <a:off x="765810" y="4582160"/>
            <a:ext cx="2905760" cy="1889760"/>
          </a:xfrm>
          <a:prstGeom prst="plaque">
            <a:avLst/>
          </a:pr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Lithium Ion Batteries Since early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rPr>
              <a:t>1990s</a:t>
            </a:r>
            <a:endParaRPr kumimoji="0" lang="en-IN" sz="2400" b="1" i="0" u="none" strike="noStrike" kern="1200" cap="none" spc="50" normalizeH="0" baseline="0" noProof="0" dirty="0">
              <a:ln w="9525" cmpd="sng">
                <a:solidFill>
                  <a:srgbClr val="90C226"/>
                </a:solidFill>
                <a:prstDash val="solid"/>
              </a:ln>
              <a:solidFill>
                <a:srgbClr val="70AD47">
                  <a:tint val="1000"/>
                </a:srgbClr>
              </a:solidFill>
              <a:effectLst>
                <a:glow rad="38100">
                  <a:srgbClr val="90C226">
                    <a:alpha val="40000"/>
                  </a:srgbClr>
                </a:glow>
              </a:effectLst>
              <a:uLnTx/>
              <a:uFillTx/>
              <a:latin typeface="Trebuchet MS" panose="020B0603020202020204"/>
              <a:ea typeface="+mn-ea"/>
              <a:cs typeface="+mn-cs"/>
            </a:endParaRPr>
          </a:p>
        </p:txBody>
      </p:sp>
      <p:sp>
        <p:nvSpPr>
          <p:cNvPr id="12" name="Arrow: Chevron 11">
            <a:extLst>
              <a:ext uri="{FF2B5EF4-FFF2-40B4-BE49-F238E27FC236}">
                <a16:creationId xmlns:a16="http://schemas.microsoft.com/office/drawing/2014/main" id="{EC62EF71-B204-450A-9C7A-96F9E6BE4E77}"/>
              </a:ext>
            </a:extLst>
          </p:cNvPr>
          <p:cNvSpPr/>
          <p:nvPr/>
        </p:nvSpPr>
        <p:spPr>
          <a:xfrm rot="10800000">
            <a:off x="5228864" y="4795520"/>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3" name="Arrow: Chevron 12">
            <a:extLst>
              <a:ext uri="{FF2B5EF4-FFF2-40B4-BE49-F238E27FC236}">
                <a16:creationId xmlns:a16="http://schemas.microsoft.com/office/drawing/2014/main" id="{D5C5FE49-A558-45C9-A1AB-1EE392A7A4EB}"/>
              </a:ext>
            </a:extLst>
          </p:cNvPr>
          <p:cNvSpPr/>
          <p:nvPr/>
        </p:nvSpPr>
        <p:spPr>
          <a:xfrm rot="10800000">
            <a:off x="4505245" y="4795520"/>
            <a:ext cx="924560" cy="14630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7D12F41F-A3DB-4DC5-A3CD-9C417D879ECD}"/>
              </a:ext>
            </a:extLst>
          </p:cNvPr>
          <p:cNvSpPr txBox="1"/>
          <p:nvPr/>
        </p:nvSpPr>
        <p:spPr>
          <a:xfrm>
            <a:off x="11762513" y="6518511"/>
            <a:ext cx="432327" cy="338554"/>
          </a:xfrm>
          <a:prstGeom prst="rect">
            <a:avLst/>
          </a:prstGeom>
          <a:noFill/>
        </p:spPr>
        <p:txBody>
          <a:bodyPr wrap="square" rtlCol="0">
            <a:spAutoFit/>
          </a:bodyPr>
          <a:lstStyle/>
          <a:p>
            <a:r>
              <a:rPr lang="en-US" sz="1600" dirty="0"/>
              <a:t>07</a:t>
            </a:r>
          </a:p>
        </p:txBody>
      </p:sp>
      <p:pic>
        <p:nvPicPr>
          <p:cNvPr id="15" name="Picture 14">
            <a:extLst>
              <a:ext uri="{FF2B5EF4-FFF2-40B4-BE49-F238E27FC236}">
                <a16:creationId xmlns:a16="http://schemas.microsoft.com/office/drawing/2014/main" id="{4D304644-AA68-4DD2-885B-9066FE6F8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850" y="116502"/>
            <a:ext cx="1423987" cy="829873"/>
          </a:xfrm>
          <a:prstGeom prst="rect">
            <a:avLst/>
          </a:prstGeom>
        </p:spPr>
      </p:pic>
    </p:spTree>
    <p:extLst>
      <p:ext uri="{BB962C8B-B14F-4D97-AF65-F5344CB8AC3E}">
        <p14:creationId xmlns:p14="http://schemas.microsoft.com/office/powerpoint/2010/main" val="287801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15A71B-A2A7-473F-843C-C35BA406E8E3}"/>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33EBB41F-E2D8-454F-AAA2-ED39EDE69F77}"/>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C67FF5D7-C5F5-4089-9C10-0529843027A5}"/>
              </a:ext>
            </a:extLst>
          </p:cNvPr>
          <p:cNvSpPr txBox="1"/>
          <p:nvPr/>
        </p:nvSpPr>
        <p:spPr>
          <a:xfrm>
            <a:off x="276871" y="142632"/>
            <a:ext cx="5819129"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en-US" altLang="ko-KR"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Air Quality In Indian Cities</a:t>
            </a:r>
            <a:endParaRPr lang="ko-KR" altLang="en-US" sz="360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pic>
        <p:nvPicPr>
          <p:cNvPr id="45" name="Content Placeholder 4">
            <a:extLst>
              <a:ext uri="{FF2B5EF4-FFF2-40B4-BE49-F238E27FC236}">
                <a16:creationId xmlns:a16="http://schemas.microsoft.com/office/drawing/2014/main" id="{05BAEF98-5D6B-496D-BE6A-695BB99AA980}"/>
              </a:ext>
            </a:extLst>
          </p:cNvPr>
          <p:cNvPicPr>
            <a:picLocks noGrp="1" noChangeAspect="1"/>
          </p:cNvPicPr>
          <p:nvPr>
            <p:ph idx="1"/>
          </p:nvPr>
        </p:nvPicPr>
        <p:blipFill>
          <a:blip r:embed="rId2"/>
          <a:stretch>
            <a:fillRect/>
          </a:stretch>
        </p:blipFill>
        <p:spPr>
          <a:xfrm>
            <a:off x="446859" y="919368"/>
            <a:ext cx="10303998" cy="5796000"/>
          </a:xfrm>
          <a:prstGeom prst="rect">
            <a:avLst/>
          </a:prstGeom>
        </p:spPr>
      </p:pic>
      <p:grpSp>
        <p:nvGrpSpPr>
          <p:cNvPr id="46" name="Group 45">
            <a:extLst>
              <a:ext uri="{FF2B5EF4-FFF2-40B4-BE49-F238E27FC236}">
                <a16:creationId xmlns:a16="http://schemas.microsoft.com/office/drawing/2014/main" id="{C9B855D2-716F-4C61-9746-31D9A4291496}"/>
              </a:ext>
            </a:extLst>
          </p:cNvPr>
          <p:cNvGrpSpPr/>
          <p:nvPr/>
        </p:nvGrpSpPr>
        <p:grpSpPr>
          <a:xfrm>
            <a:off x="8307487" y="1587398"/>
            <a:ext cx="5093482" cy="1430807"/>
            <a:chOff x="695084" y="2045949"/>
            <a:chExt cx="6004056" cy="1723181"/>
          </a:xfrm>
        </p:grpSpPr>
        <p:sp>
          <p:nvSpPr>
            <p:cNvPr id="48" name="Rectangle 47">
              <a:extLst>
                <a:ext uri="{FF2B5EF4-FFF2-40B4-BE49-F238E27FC236}">
                  <a16:creationId xmlns:a16="http://schemas.microsoft.com/office/drawing/2014/main" id="{F6B8B045-7926-4769-A7F0-2B4BDAB07E5F}"/>
                </a:ext>
              </a:extLst>
            </p:cNvPr>
            <p:cNvSpPr/>
            <p:nvPr/>
          </p:nvSpPr>
          <p:spPr>
            <a:xfrm>
              <a:off x="695084" y="2045949"/>
              <a:ext cx="4398556" cy="1723181"/>
            </a:xfrm>
            <a:prstGeom prst="rect">
              <a:avLst/>
            </a:prstGeom>
            <a:solidFill>
              <a:srgbClr val="141313">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E"/>
                </a:solidFill>
              </a:endParaRPr>
            </a:p>
          </p:txBody>
        </p:sp>
        <p:sp>
          <p:nvSpPr>
            <p:cNvPr id="49" name="TextBox 48">
              <a:extLst>
                <a:ext uri="{FF2B5EF4-FFF2-40B4-BE49-F238E27FC236}">
                  <a16:creationId xmlns:a16="http://schemas.microsoft.com/office/drawing/2014/main" id="{75ADB2C1-E301-4006-B14B-5D954F908272}"/>
                </a:ext>
              </a:extLst>
            </p:cNvPr>
            <p:cNvSpPr txBox="1"/>
            <p:nvPr/>
          </p:nvSpPr>
          <p:spPr>
            <a:xfrm>
              <a:off x="894578" y="2284116"/>
              <a:ext cx="5804562" cy="1334406"/>
            </a:xfrm>
            <a:prstGeom prst="rect">
              <a:avLst/>
            </a:prstGeom>
            <a:noFill/>
            <a:ln>
              <a:noFill/>
            </a:ln>
          </p:spPr>
          <p:txBody>
            <a:bodyPr wrap="square" rtlCol="0">
              <a:spAutoFit/>
            </a:bodyPr>
            <a:lstStyle/>
            <a:p>
              <a:pPr marL="1887491" indent="-1887491" defTabSz="914377"/>
              <a:r>
                <a:rPr lang="en-US" sz="6600" b="1" dirty="0">
                  <a:solidFill>
                    <a:srgbClr val="F0AB00"/>
                  </a:solidFill>
                  <a:latin typeface="Century Gothic" panose="020B0502020202020204" pitchFamily="34" charset="0"/>
                </a:rPr>
                <a:t>22</a:t>
              </a:r>
              <a:endParaRPr lang="en-US" sz="2400" b="1" dirty="0">
                <a:solidFill>
                  <a:srgbClr val="F0AB00"/>
                </a:solidFill>
                <a:latin typeface="Century Gothic" panose="020B0502020202020204" pitchFamily="34" charset="0"/>
              </a:endParaRPr>
            </a:p>
          </p:txBody>
        </p:sp>
        <p:sp>
          <p:nvSpPr>
            <p:cNvPr id="54" name="TextBox 53">
              <a:extLst>
                <a:ext uri="{FF2B5EF4-FFF2-40B4-BE49-F238E27FC236}">
                  <a16:creationId xmlns:a16="http://schemas.microsoft.com/office/drawing/2014/main" id="{201A2ED5-31D2-4CD3-99A6-CE33E5C643C9}"/>
                </a:ext>
              </a:extLst>
            </p:cNvPr>
            <p:cNvSpPr txBox="1"/>
            <p:nvPr/>
          </p:nvSpPr>
          <p:spPr>
            <a:xfrm>
              <a:off x="2422369" y="2122929"/>
              <a:ext cx="2748983" cy="1562831"/>
            </a:xfrm>
            <a:prstGeom prst="rect">
              <a:avLst/>
            </a:prstGeom>
            <a:noFill/>
          </p:spPr>
          <p:txBody>
            <a:bodyPr wrap="square" rtlCol="0" anchor="b">
              <a:spAutoFit/>
            </a:bodyPr>
            <a:lstStyle/>
            <a:p>
              <a:pPr defTabSz="914377">
                <a:lnSpc>
                  <a:spcPts val="2400"/>
                </a:lnSpc>
              </a:pPr>
              <a:r>
                <a:rPr lang="en-US" dirty="0">
                  <a:solidFill>
                    <a:srgbClr val="FFFFFE"/>
                  </a:solidFill>
                  <a:latin typeface="Century Gothic" panose="020B0502020202020204" pitchFamily="34" charset="0"/>
                </a:rPr>
                <a:t>Out of the 30 most polluted cities of the world are in India </a:t>
              </a:r>
            </a:p>
          </p:txBody>
        </p:sp>
      </p:grpSp>
      <p:grpSp>
        <p:nvGrpSpPr>
          <p:cNvPr id="55" name="Group 54">
            <a:extLst>
              <a:ext uri="{FF2B5EF4-FFF2-40B4-BE49-F238E27FC236}">
                <a16:creationId xmlns:a16="http://schemas.microsoft.com/office/drawing/2014/main" id="{BB1A4038-D63A-456F-9E80-B3088B96563A}"/>
              </a:ext>
            </a:extLst>
          </p:cNvPr>
          <p:cNvGrpSpPr/>
          <p:nvPr/>
        </p:nvGrpSpPr>
        <p:grpSpPr>
          <a:xfrm>
            <a:off x="8307487" y="3167873"/>
            <a:ext cx="5142972" cy="1384196"/>
            <a:chOff x="695084" y="2102085"/>
            <a:chExt cx="6062394" cy="1667046"/>
          </a:xfrm>
        </p:grpSpPr>
        <p:sp>
          <p:nvSpPr>
            <p:cNvPr id="56" name="Rectangle 55">
              <a:extLst>
                <a:ext uri="{FF2B5EF4-FFF2-40B4-BE49-F238E27FC236}">
                  <a16:creationId xmlns:a16="http://schemas.microsoft.com/office/drawing/2014/main" id="{F6965B4E-9706-4909-BB55-D6E272C3E309}"/>
                </a:ext>
              </a:extLst>
            </p:cNvPr>
            <p:cNvSpPr/>
            <p:nvPr/>
          </p:nvSpPr>
          <p:spPr>
            <a:xfrm>
              <a:off x="695084" y="2102085"/>
              <a:ext cx="4398556" cy="1667046"/>
            </a:xfrm>
            <a:prstGeom prst="rect">
              <a:avLst/>
            </a:prstGeom>
            <a:solidFill>
              <a:srgbClr val="141313">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E"/>
                </a:solidFill>
              </a:endParaRPr>
            </a:p>
          </p:txBody>
        </p:sp>
        <p:sp>
          <p:nvSpPr>
            <p:cNvPr id="59" name="TextBox 58">
              <a:extLst>
                <a:ext uri="{FF2B5EF4-FFF2-40B4-BE49-F238E27FC236}">
                  <a16:creationId xmlns:a16="http://schemas.microsoft.com/office/drawing/2014/main" id="{5A56D6E9-766A-463A-ADC3-8B5DE05773A3}"/>
                </a:ext>
              </a:extLst>
            </p:cNvPr>
            <p:cNvSpPr txBox="1"/>
            <p:nvPr/>
          </p:nvSpPr>
          <p:spPr>
            <a:xfrm>
              <a:off x="952916" y="2436585"/>
              <a:ext cx="5804562" cy="1037871"/>
            </a:xfrm>
            <a:prstGeom prst="rect">
              <a:avLst/>
            </a:prstGeom>
            <a:noFill/>
            <a:ln>
              <a:noFill/>
            </a:ln>
          </p:spPr>
          <p:txBody>
            <a:bodyPr wrap="square" rtlCol="0">
              <a:spAutoFit/>
            </a:bodyPr>
            <a:lstStyle/>
            <a:p>
              <a:pPr marL="1887491" indent="-1887491" defTabSz="914377"/>
              <a:r>
                <a:rPr lang="en-US" sz="5000" b="1" dirty="0">
                  <a:solidFill>
                    <a:srgbClr val="F0AB00"/>
                  </a:solidFill>
                  <a:latin typeface="Century Gothic" panose="020B0502020202020204" pitchFamily="34" charset="0"/>
                </a:rPr>
                <a:t>41%</a:t>
              </a:r>
            </a:p>
          </p:txBody>
        </p:sp>
        <p:sp>
          <p:nvSpPr>
            <p:cNvPr id="60" name="TextBox 59">
              <a:extLst>
                <a:ext uri="{FF2B5EF4-FFF2-40B4-BE49-F238E27FC236}">
                  <a16:creationId xmlns:a16="http://schemas.microsoft.com/office/drawing/2014/main" id="{9A92E209-811B-4227-A431-5E47DD42D2E5}"/>
                </a:ext>
              </a:extLst>
            </p:cNvPr>
            <p:cNvSpPr txBox="1"/>
            <p:nvPr/>
          </p:nvSpPr>
          <p:spPr>
            <a:xfrm>
              <a:off x="2691055" y="2147536"/>
              <a:ext cx="2469442" cy="1562832"/>
            </a:xfrm>
            <a:prstGeom prst="rect">
              <a:avLst/>
            </a:prstGeom>
            <a:noFill/>
          </p:spPr>
          <p:txBody>
            <a:bodyPr wrap="square" rtlCol="0" anchor="b">
              <a:spAutoFit/>
            </a:bodyPr>
            <a:lstStyle/>
            <a:p>
              <a:pPr defTabSz="914377">
                <a:lnSpc>
                  <a:spcPts val="2400"/>
                </a:lnSpc>
              </a:pPr>
              <a:r>
                <a:rPr lang="en-US" dirty="0">
                  <a:solidFill>
                    <a:srgbClr val="FFFFFE"/>
                  </a:solidFill>
                  <a:latin typeface="Century Gothic" panose="020B0502020202020204" pitchFamily="34" charset="0"/>
                </a:rPr>
                <a:t>Of NOx emissions in Delhi were due to vehicles in 2020</a:t>
              </a:r>
            </a:p>
          </p:txBody>
        </p:sp>
      </p:grpSp>
      <p:grpSp>
        <p:nvGrpSpPr>
          <p:cNvPr id="61" name="Group 60">
            <a:extLst>
              <a:ext uri="{FF2B5EF4-FFF2-40B4-BE49-F238E27FC236}">
                <a16:creationId xmlns:a16="http://schemas.microsoft.com/office/drawing/2014/main" id="{7DFA7DF5-7C0D-4328-910B-C3385A3ABAEA}"/>
              </a:ext>
            </a:extLst>
          </p:cNvPr>
          <p:cNvGrpSpPr/>
          <p:nvPr/>
        </p:nvGrpSpPr>
        <p:grpSpPr>
          <a:xfrm>
            <a:off x="8307487" y="4718079"/>
            <a:ext cx="5142972" cy="1384196"/>
            <a:chOff x="695085" y="1958632"/>
            <a:chExt cx="6062394" cy="1667047"/>
          </a:xfrm>
        </p:grpSpPr>
        <p:sp>
          <p:nvSpPr>
            <p:cNvPr id="62" name="Rectangle 61">
              <a:extLst>
                <a:ext uri="{FF2B5EF4-FFF2-40B4-BE49-F238E27FC236}">
                  <a16:creationId xmlns:a16="http://schemas.microsoft.com/office/drawing/2014/main" id="{A0A96C6D-692F-4220-8141-4A34A434A637}"/>
                </a:ext>
              </a:extLst>
            </p:cNvPr>
            <p:cNvSpPr/>
            <p:nvPr/>
          </p:nvSpPr>
          <p:spPr>
            <a:xfrm>
              <a:off x="695085" y="1958632"/>
              <a:ext cx="4398555" cy="1667047"/>
            </a:xfrm>
            <a:prstGeom prst="rect">
              <a:avLst/>
            </a:prstGeom>
            <a:solidFill>
              <a:srgbClr val="141313">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E"/>
                </a:solidFill>
              </a:endParaRPr>
            </a:p>
          </p:txBody>
        </p:sp>
        <p:sp>
          <p:nvSpPr>
            <p:cNvPr id="63" name="TextBox 62">
              <a:extLst>
                <a:ext uri="{FF2B5EF4-FFF2-40B4-BE49-F238E27FC236}">
                  <a16:creationId xmlns:a16="http://schemas.microsoft.com/office/drawing/2014/main" id="{A7BAEE84-FAE3-473C-A346-9C4C28AD5BC6}"/>
                </a:ext>
              </a:extLst>
            </p:cNvPr>
            <p:cNvSpPr txBox="1"/>
            <p:nvPr/>
          </p:nvSpPr>
          <p:spPr>
            <a:xfrm>
              <a:off x="952917" y="2244504"/>
              <a:ext cx="5804562" cy="1037871"/>
            </a:xfrm>
            <a:prstGeom prst="rect">
              <a:avLst/>
            </a:prstGeom>
            <a:noFill/>
            <a:ln>
              <a:noFill/>
            </a:ln>
          </p:spPr>
          <p:txBody>
            <a:bodyPr wrap="square" rtlCol="0">
              <a:spAutoFit/>
            </a:bodyPr>
            <a:lstStyle/>
            <a:p>
              <a:pPr marL="1887491" indent="-1887491" defTabSz="914377"/>
              <a:r>
                <a:rPr lang="en-US" sz="5000" b="1" dirty="0">
                  <a:solidFill>
                    <a:srgbClr val="F0AB00"/>
                  </a:solidFill>
                  <a:latin typeface="Century Gothic" panose="020B0502020202020204" pitchFamily="34" charset="0"/>
                </a:rPr>
                <a:t>23%</a:t>
              </a:r>
            </a:p>
          </p:txBody>
        </p:sp>
        <p:sp>
          <p:nvSpPr>
            <p:cNvPr id="64" name="TextBox 63">
              <a:extLst>
                <a:ext uri="{FF2B5EF4-FFF2-40B4-BE49-F238E27FC236}">
                  <a16:creationId xmlns:a16="http://schemas.microsoft.com/office/drawing/2014/main" id="{6CD28072-7F7F-4BAD-9204-9C761EBD24D1}"/>
                </a:ext>
              </a:extLst>
            </p:cNvPr>
            <p:cNvSpPr txBox="1"/>
            <p:nvPr/>
          </p:nvSpPr>
          <p:spPr>
            <a:xfrm>
              <a:off x="2691056" y="2037320"/>
              <a:ext cx="2469442" cy="1562832"/>
            </a:xfrm>
            <a:prstGeom prst="rect">
              <a:avLst/>
            </a:prstGeom>
            <a:noFill/>
          </p:spPr>
          <p:txBody>
            <a:bodyPr wrap="square" rtlCol="0" anchor="b">
              <a:spAutoFit/>
            </a:bodyPr>
            <a:lstStyle/>
            <a:p>
              <a:pPr defTabSz="914377">
                <a:lnSpc>
                  <a:spcPts val="2400"/>
                </a:lnSpc>
              </a:pPr>
              <a:r>
                <a:rPr lang="en-US" dirty="0">
                  <a:solidFill>
                    <a:srgbClr val="FFFFFE"/>
                  </a:solidFill>
                  <a:latin typeface="Century Gothic" panose="020B0502020202020204" pitchFamily="34" charset="0"/>
                </a:rPr>
                <a:t>Of PM2.5 emissions in Delhi were due to vehicles in 2020</a:t>
              </a:r>
            </a:p>
          </p:txBody>
        </p:sp>
      </p:grpSp>
      <p:sp>
        <p:nvSpPr>
          <p:cNvPr id="19" name="TextBox 18">
            <a:extLst>
              <a:ext uri="{FF2B5EF4-FFF2-40B4-BE49-F238E27FC236}">
                <a16:creationId xmlns:a16="http://schemas.microsoft.com/office/drawing/2014/main" id="{D33FAD8A-4DCD-4230-8E8D-83B42CD9073E}"/>
              </a:ext>
            </a:extLst>
          </p:cNvPr>
          <p:cNvSpPr txBox="1"/>
          <p:nvPr/>
        </p:nvSpPr>
        <p:spPr>
          <a:xfrm>
            <a:off x="11762513" y="6518511"/>
            <a:ext cx="432327" cy="338554"/>
          </a:xfrm>
          <a:prstGeom prst="rect">
            <a:avLst/>
          </a:prstGeom>
          <a:noFill/>
        </p:spPr>
        <p:txBody>
          <a:bodyPr wrap="square" rtlCol="0">
            <a:spAutoFit/>
          </a:bodyPr>
          <a:lstStyle/>
          <a:p>
            <a:r>
              <a:rPr lang="en-US" sz="1600" dirty="0"/>
              <a:t>08</a:t>
            </a:r>
          </a:p>
        </p:txBody>
      </p:sp>
      <p:graphicFrame>
        <p:nvGraphicFramePr>
          <p:cNvPr id="4" name="Chart 3">
            <a:extLst>
              <a:ext uri="{FF2B5EF4-FFF2-40B4-BE49-F238E27FC236}">
                <a16:creationId xmlns:a16="http://schemas.microsoft.com/office/drawing/2014/main" id="{D99F8F21-08A1-4A57-A6F3-241BA1189A26}"/>
              </a:ext>
            </a:extLst>
          </p:cNvPr>
          <p:cNvGraphicFramePr/>
          <p:nvPr>
            <p:extLst>
              <p:ext uri="{D42A27DB-BD31-4B8C-83A1-F6EECF244321}">
                <p14:modId xmlns:p14="http://schemas.microsoft.com/office/powerpoint/2010/main" val="3228463077"/>
              </p:ext>
            </p:extLst>
          </p:nvPr>
        </p:nvGraphicFramePr>
        <p:xfrm>
          <a:off x="633427" y="1782337"/>
          <a:ext cx="7151573" cy="49054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C4951E0-16F5-43F4-BAA2-9941EF95220E}"/>
              </a:ext>
            </a:extLst>
          </p:cNvPr>
          <p:cNvSpPr txBox="1"/>
          <p:nvPr/>
        </p:nvSpPr>
        <p:spPr>
          <a:xfrm>
            <a:off x="494964" y="950026"/>
            <a:ext cx="10899944" cy="646331"/>
          </a:xfrm>
          <a:prstGeom prst="rect">
            <a:avLst/>
          </a:prstGeom>
          <a:noFill/>
        </p:spPr>
        <p:txBody>
          <a:bodyPr wrap="square" rtlCol="0">
            <a:spAutoFit/>
          </a:bodyPr>
          <a:lstStyle/>
          <a:p>
            <a:r>
              <a:rPr lang="en-US" b="1" dirty="0">
                <a:solidFill>
                  <a:srgbClr val="002060"/>
                </a:solidFill>
              </a:rPr>
              <a:t>According to a Greenpeace research, air quality in India's largest cities is deteriorating at an alarming rate.</a:t>
            </a:r>
            <a:endParaRPr lang="en-IN" b="1" dirty="0">
              <a:solidFill>
                <a:srgbClr val="002060"/>
              </a:solidFill>
            </a:endParaRPr>
          </a:p>
        </p:txBody>
      </p:sp>
      <p:sp>
        <p:nvSpPr>
          <p:cNvPr id="2" name="TextBox 1">
            <a:extLst>
              <a:ext uri="{FF2B5EF4-FFF2-40B4-BE49-F238E27FC236}">
                <a16:creationId xmlns:a16="http://schemas.microsoft.com/office/drawing/2014/main" id="{E55479CD-C5F9-4BD9-B645-BFCB9F606ADB}"/>
              </a:ext>
            </a:extLst>
          </p:cNvPr>
          <p:cNvSpPr txBox="1"/>
          <p:nvPr/>
        </p:nvSpPr>
        <p:spPr>
          <a:xfrm>
            <a:off x="5867412" y="6342161"/>
            <a:ext cx="500458" cy="276551"/>
          </a:xfrm>
          <a:prstGeom prst="rect">
            <a:avLst/>
          </a:prstGeom>
          <a:noFill/>
        </p:spPr>
        <p:txBody>
          <a:bodyPr wrap="none" rtlCol="0">
            <a:spAutoFit/>
          </a:bodyPr>
          <a:lstStyle/>
          <a:p>
            <a:r>
              <a:rPr lang="en-IN" sz="1197" b="1" dirty="0">
                <a:solidFill>
                  <a:srgbClr val="FFFF00"/>
                </a:solidFill>
              </a:rPr>
              <a:t>(Cr.)</a:t>
            </a:r>
          </a:p>
        </p:txBody>
      </p:sp>
    </p:spTree>
    <p:extLst>
      <p:ext uri="{BB962C8B-B14F-4D97-AF65-F5344CB8AC3E}">
        <p14:creationId xmlns:p14="http://schemas.microsoft.com/office/powerpoint/2010/main" val="19150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2000" t="2000" r="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7C981-6C1B-4ACA-BBDF-0218DB781B6A}"/>
              </a:ext>
            </a:extLst>
          </p:cNvPr>
          <p:cNvSpPr/>
          <p:nvPr/>
        </p:nvSpPr>
        <p:spPr>
          <a:xfrm>
            <a:off x="0" y="159798"/>
            <a:ext cx="10750857"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43C33F44-74B0-4F45-91C7-0982268835FC}"/>
              </a:ext>
            </a:extLst>
          </p:cNvPr>
          <p:cNvSpPr/>
          <p:nvPr/>
        </p:nvSpPr>
        <p:spPr>
          <a:xfrm>
            <a:off x="12084000" y="159798"/>
            <a:ext cx="108000" cy="61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D17081B-F5CC-4172-866B-3B25AB13BC4D}"/>
              </a:ext>
            </a:extLst>
          </p:cNvPr>
          <p:cNvSpPr txBox="1"/>
          <p:nvPr/>
        </p:nvSpPr>
        <p:spPr>
          <a:xfrm>
            <a:off x="276870" y="142632"/>
            <a:ext cx="10536132" cy="646331"/>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just"/>
            <a:r>
              <a:rPr lang="en-IN" sz="3600" dirty="0">
                <a:solidFill>
                  <a:schemeClr val="tx1"/>
                </a:solidFill>
                <a:effectLst>
                  <a:outerShdw blurRad="38100" dist="38100" dir="2700000" algn="tl">
                    <a:srgbClr val="000000">
                      <a:alpha val="43137"/>
                    </a:srgbClr>
                  </a:outerShdw>
                </a:effectLst>
                <a:latin typeface="Rockwell" panose="02060603020205020403" pitchFamily="18" charset="0"/>
              </a:rPr>
              <a:t>Carbon Emission</a:t>
            </a:r>
          </a:p>
        </p:txBody>
      </p:sp>
      <p:sp>
        <p:nvSpPr>
          <p:cNvPr id="25" name="Rectangle: Rounded Corners 24">
            <a:extLst>
              <a:ext uri="{FF2B5EF4-FFF2-40B4-BE49-F238E27FC236}">
                <a16:creationId xmlns:a16="http://schemas.microsoft.com/office/drawing/2014/main" id="{AA3A358E-14AD-4713-83DB-2A5D9CBC7697}"/>
              </a:ext>
            </a:extLst>
          </p:cNvPr>
          <p:cNvSpPr/>
          <p:nvPr/>
        </p:nvSpPr>
        <p:spPr>
          <a:xfrm>
            <a:off x="6044189" y="1455937"/>
            <a:ext cx="3907678" cy="27698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Chevron 25">
            <a:extLst>
              <a:ext uri="{FF2B5EF4-FFF2-40B4-BE49-F238E27FC236}">
                <a16:creationId xmlns:a16="http://schemas.microsoft.com/office/drawing/2014/main" id="{B04E98C6-24BF-429D-8B6F-0E294EFDC822}"/>
              </a:ext>
            </a:extLst>
          </p:cNvPr>
          <p:cNvSpPr/>
          <p:nvPr/>
        </p:nvSpPr>
        <p:spPr>
          <a:xfrm>
            <a:off x="2086252" y="4927107"/>
            <a:ext cx="1748901" cy="594804"/>
          </a:xfrm>
          <a:prstGeom prst="chevron">
            <a:avLst/>
          </a:prstGeom>
          <a:ln w="2857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solidFill>
                <a:schemeClr val="tx1"/>
              </a:solidFill>
            </a:endParaRPr>
          </a:p>
        </p:txBody>
      </p:sp>
      <p:sp>
        <p:nvSpPr>
          <p:cNvPr id="27" name="Arrow: Chevron 26">
            <a:extLst>
              <a:ext uri="{FF2B5EF4-FFF2-40B4-BE49-F238E27FC236}">
                <a16:creationId xmlns:a16="http://schemas.microsoft.com/office/drawing/2014/main" id="{02A87685-F154-46A3-AC4F-002C16F659E9}"/>
              </a:ext>
            </a:extLst>
          </p:cNvPr>
          <p:cNvSpPr/>
          <p:nvPr/>
        </p:nvSpPr>
        <p:spPr>
          <a:xfrm>
            <a:off x="7201270" y="2531610"/>
            <a:ext cx="1748901" cy="594804"/>
          </a:xfrm>
          <a:prstGeom prst="chevron">
            <a:avLst/>
          </a:prstGeom>
          <a:ln w="2857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solidFill>
                <a:schemeClr val="tx1"/>
              </a:solidFill>
            </a:endParaRPr>
          </a:p>
        </p:txBody>
      </p:sp>
      <p:sp>
        <p:nvSpPr>
          <p:cNvPr id="28" name="Arrow: Chevron 27">
            <a:extLst>
              <a:ext uri="{FF2B5EF4-FFF2-40B4-BE49-F238E27FC236}">
                <a16:creationId xmlns:a16="http://schemas.microsoft.com/office/drawing/2014/main" id="{4F39AE09-9D25-410B-9ED5-0A50E20295AA}"/>
              </a:ext>
            </a:extLst>
          </p:cNvPr>
          <p:cNvSpPr/>
          <p:nvPr/>
        </p:nvSpPr>
        <p:spPr>
          <a:xfrm>
            <a:off x="5410937" y="3367594"/>
            <a:ext cx="1895385" cy="594804"/>
          </a:xfrm>
          <a:prstGeom prst="chevron">
            <a:avLst/>
          </a:prstGeom>
          <a:ln w="2857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solidFill>
                <a:schemeClr val="tx1"/>
              </a:solidFill>
            </a:endParaRPr>
          </a:p>
        </p:txBody>
      </p:sp>
      <p:sp>
        <p:nvSpPr>
          <p:cNvPr id="29" name="Arrow: Chevron 28">
            <a:extLst>
              <a:ext uri="{FF2B5EF4-FFF2-40B4-BE49-F238E27FC236}">
                <a16:creationId xmlns:a16="http://schemas.microsoft.com/office/drawing/2014/main" id="{54432FFE-DB3E-4EFE-88ED-9EA911207ACE}"/>
              </a:ext>
            </a:extLst>
          </p:cNvPr>
          <p:cNvSpPr/>
          <p:nvPr/>
        </p:nvSpPr>
        <p:spPr>
          <a:xfrm>
            <a:off x="3741938" y="4159188"/>
            <a:ext cx="1748901" cy="594804"/>
          </a:xfrm>
          <a:prstGeom prst="chevron">
            <a:avLst/>
          </a:prstGeom>
          <a:ln w="2857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solidFill>
                <a:schemeClr val="tx1"/>
              </a:solidFill>
            </a:endParaRPr>
          </a:p>
        </p:txBody>
      </p:sp>
      <p:sp>
        <p:nvSpPr>
          <p:cNvPr id="30" name="Arrow: Chevron 29">
            <a:extLst>
              <a:ext uri="{FF2B5EF4-FFF2-40B4-BE49-F238E27FC236}">
                <a16:creationId xmlns:a16="http://schemas.microsoft.com/office/drawing/2014/main" id="{D609B6BE-6246-4FFA-B1C8-70F2DB33F746}"/>
              </a:ext>
            </a:extLst>
          </p:cNvPr>
          <p:cNvSpPr/>
          <p:nvPr/>
        </p:nvSpPr>
        <p:spPr>
          <a:xfrm>
            <a:off x="8759300" y="1692675"/>
            <a:ext cx="1748901" cy="594804"/>
          </a:xfrm>
          <a:prstGeom prst="chevron">
            <a:avLst/>
          </a:prstGeom>
          <a:ln w="2857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solidFill>
                <a:schemeClr val="tx1"/>
              </a:solidFill>
            </a:endParaRPr>
          </a:p>
        </p:txBody>
      </p:sp>
      <p:sp>
        <p:nvSpPr>
          <p:cNvPr id="31" name="TextBox 30">
            <a:extLst>
              <a:ext uri="{FF2B5EF4-FFF2-40B4-BE49-F238E27FC236}">
                <a16:creationId xmlns:a16="http://schemas.microsoft.com/office/drawing/2014/main" id="{A79CFF07-5FA0-4BD3-B3DD-6A1E00C2E219}"/>
              </a:ext>
            </a:extLst>
          </p:cNvPr>
          <p:cNvSpPr txBox="1"/>
          <p:nvPr/>
        </p:nvSpPr>
        <p:spPr>
          <a:xfrm>
            <a:off x="2401408" y="4897774"/>
            <a:ext cx="1118587" cy="646331"/>
          </a:xfrm>
          <a:prstGeom prst="rect">
            <a:avLst/>
          </a:prstGeom>
          <a:noFill/>
        </p:spPr>
        <p:txBody>
          <a:bodyPr wrap="square" rtlCol="0">
            <a:spAutoFit/>
          </a:bodyPr>
          <a:lstStyle/>
          <a:p>
            <a:pPr algn="ctr"/>
            <a:r>
              <a:rPr lang="en-IN" sz="1200" b="1" dirty="0">
                <a:solidFill>
                  <a:schemeClr val="bg1"/>
                </a:solidFill>
              </a:rPr>
              <a:t>Advance</a:t>
            </a:r>
          </a:p>
          <a:p>
            <a:pPr algn="ctr"/>
            <a:r>
              <a:rPr lang="en-IN" sz="1200" b="1" dirty="0">
                <a:solidFill>
                  <a:schemeClr val="bg1"/>
                </a:solidFill>
              </a:rPr>
              <a:t>Internal</a:t>
            </a:r>
          </a:p>
          <a:p>
            <a:pPr algn="ctr"/>
            <a:r>
              <a:rPr lang="en-IN" sz="1200" b="1" dirty="0">
                <a:solidFill>
                  <a:schemeClr val="bg1"/>
                </a:solidFill>
              </a:rPr>
              <a:t>Combustion</a:t>
            </a:r>
          </a:p>
        </p:txBody>
      </p:sp>
      <p:sp>
        <p:nvSpPr>
          <p:cNvPr id="32" name="TextBox 31">
            <a:extLst>
              <a:ext uri="{FF2B5EF4-FFF2-40B4-BE49-F238E27FC236}">
                <a16:creationId xmlns:a16="http://schemas.microsoft.com/office/drawing/2014/main" id="{0A17E6F4-CEDF-4BB8-BC61-D4E77F3E6EA5}"/>
              </a:ext>
            </a:extLst>
          </p:cNvPr>
          <p:cNvSpPr txBox="1"/>
          <p:nvPr/>
        </p:nvSpPr>
        <p:spPr>
          <a:xfrm>
            <a:off x="4057094" y="4225757"/>
            <a:ext cx="1118587" cy="461665"/>
          </a:xfrm>
          <a:prstGeom prst="rect">
            <a:avLst/>
          </a:prstGeom>
          <a:noFill/>
        </p:spPr>
        <p:txBody>
          <a:bodyPr wrap="square" rtlCol="0">
            <a:spAutoFit/>
          </a:bodyPr>
          <a:lstStyle/>
          <a:p>
            <a:pPr algn="ctr"/>
            <a:r>
              <a:rPr lang="en-IN" sz="1200" b="1" dirty="0">
                <a:solidFill>
                  <a:schemeClr val="bg1"/>
                </a:solidFill>
              </a:rPr>
              <a:t>Natural Gas</a:t>
            </a:r>
          </a:p>
          <a:p>
            <a:pPr algn="ctr"/>
            <a:r>
              <a:rPr lang="en-IN" sz="1200" b="1" dirty="0">
                <a:solidFill>
                  <a:schemeClr val="bg1"/>
                </a:solidFill>
              </a:rPr>
              <a:t>and Biofuels</a:t>
            </a:r>
          </a:p>
        </p:txBody>
      </p:sp>
      <p:sp>
        <p:nvSpPr>
          <p:cNvPr id="33" name="TextBox 32">
            <a:extLst>
              <a:ext uri="{FF2B5EF4-FFF2-40B4-BE49-F238E27FC236}">
                <a16:creationId xmlns:a16="http://schemas.microsoft.com/office/drawing/2014/main" id="{8DB71DF3-3D10-4104-BB83-402A39BCA3C0}"/>
              </a:ext>
            </a:extLst>
          </p:cNvPr>
          <p:cNvSpPr txBox="1"/>
          <p:nvPr/>
        </p:nvSpPr>
        <p:spPr>
          <a:xfrm>
            <a:off x="5729422" y="3434163"/>
            <a:ext cx="1258413" cy="461665"/>
          </a:xfrm>
          <a:prstGeom prst="rect">
            <a:avLst/>
          </a:prstGeom>
          <a:noFill/>
        </p:spPr>
        <p:txBody>
          <a:bodyPr wrap="square" rtlCol="0">
            <a:spAutoFit/>
          </a:bodyPr>
          <a:lstStyle/>
          <a:p>
            <a:pPr algn="ctr"/>
            <a:r>
              <a:rPr lang="en-IN" sz="1200" b="1" dirty="0">
                <a:solidFill>
                  <a:schemeClr val="bg1"/>
                </a:solidFill>
              </a:rPr>
              <a:t>Hybrid</a:t>
            </a:r>
          </a:p>
          <a:p>
            <a:pPr algn="ctr"/>
            <a:r>
              <a:rPr lang="en-IN" sz="1200" b="1" dirty="0">
                <a:solidFill>
                  <a:schemeClr val="bg1"/>
                </a:solidFill>
              </a:rPr>
              <a:t>Fuel + Electric</a:t>
            </a:r>
          </a:p>
        </p:txBody>
      </p:sp>
      <p:sp>
        <p:nvSpPr>
          <p:cNvPr id="34" name="TextBox 33">
            <a:extLst>
              <a:ext uri="{FF2B5EF4-FFF2-40B4-BE49-F238E27FC236}">
                <a16:creationId xmlns:a16="http://schemas.microsoft.com/office/drawing/2014/main" id="{D5C23744-02A2-498B-B63E-6071BA85C2F7}"/>
              </a:ext>
            </a:extLst>
          </p:cNvPr>
          <p:cNvSpPr txBox="1"/>
          <p:nvPr/>
        </p:nvSpPr>
        <p:spPr>
          <a:xfrm>
            <a:off x="7446513" y="2690512"/>
            <a:ext cx="1258413" cy="276999"/>
          </a:xfrm>
          <a:prstGeom prst="rect">
            <a:avLst/>
          </a:prstGeom>
          <a:noFill/>
        </p:spPr>
        <p:txBody>
          <a:bodyPr wrap="square" rtlCol="0">
            <a:spAutoFit/>
          </a:bodyPr>
          <a:lstStyle/>
          <a:p>
            <a:pPr algn="ctr"/>
            <a:r>
              <a:rPr lang="en-IN" sz="1200" b="1" dirty="0">
                <a:solidFill>
                  <a:schemeClr val="bg1"/>
                </a:solidFill>
              </a:rPr>
              <a:t>Fully Electric</a:t>
            </a:r>
          </a:p>
        </p:txBody>
      </p:sp>
      <p:sp>
        <p:nvSpPr>
          <p:cNvPr id="35" name="TextBox 34">
            <a:extLst>
              <a:ext uri="{FF2B5EF4-FFF2-40B4-BE49-F238E27FC236}">
                <a16:creationId xmlns:a16="http://schemas.microsoft.com/office/drawing/2014/main" id="{6D067F08-AF3F-4D0C-9A51-9CAECE8639B1}"/>
              </a:ext>
            </a:extLst>
          </p:cNvPr>
          <p:cNvSpPr txBox="1"/>
          <p:nvPr/>
        </p:nvSpPr>
        <p:spPr>
          <a:xfrm>
            <a:off x="9004543" y="1851577"/>
            <a:ext cx="1258413" cy="276999"/>
          </a:xfrm>
          <a:prstGeom prst="rect">
            <a:avLst/>
          </a:prstGeom>
          <a:noFill/>
        </p:spPr>
        <p:txBody>
          <a:bodyPr wrap="square" rtlCol="0">
            <a:spAutoFit/>
          </a:bodyPr>
          <a:lstStyle/>
          <a:p>
            <a:pPr algn="ctr"/>
            <a:r>
              <a:rPr lang="en-IN" sz="1200" b="1" dirty="0">
                <a:solidFill>
                  <a:schemeClr val="bg1"/>
                </a:solidFill>
              </a:rPr>
              <a:t>Hydrogen</a:t>
            </a:r>
          </a:p>
        </p:txBody>
      </p:sp>
      <p:sp>
        <p:nvSpPr>
          <p:cNvPr id="36" name="TextBox 35">
            <a:extLst>
              <a:ext uri="{FF2B5EF4-FFF2-40B4-BE49-F238E27FC236}">
                <a16:creationId xmlns:a16="http://schemas.microsoft.com/office/drawing/2014/main" id="{DB3532B5-EBFC-43A1-8AA5-2240CC71317B}"/>
              </a:ext>
            </a:extLst>
          </p:cNvPr>
          <p:cNvSpPr txBox="1"/>
          <p:nvPr/>
        </p:nvSpPr>
        <p:spPr>
          <a:xfrm>
            <a:off x="2254928" y="5974670"/>
            <a:ext cx="1168776" cy="338554"/>
          </a:xfrm>
          <a:prstGeom prst="rect">
            <a:avLst/>
          </a:prstGeom>
          <a:noFill/>
          <a:ln w="28575">
            <a:solidFill>
              <a:srgbClr val="92D050"/>
            </a:solidFill>
          </a:ln>
        </p:spPr>
        <p:txBody>
          <a:bodyPr wrap="square" rtlCol="0">
            <a:spAutoFit/>
          </a:bodyPr>
          <a:lstStyle/>
          <a:p>
            <a:pPr algn="ctr"/>
            <a:r>
              <a:rPr lang="en-IN" sz="1600" b="1" dirty="0"/>
              <a:t>Upto 15%</a:t>
            </a:r>
          </a:p>
        </p:txBody>
      </p:sp>
      <p:sp>
        <p:nvSpPr>
          <p:cNvPr id="37" name="TextBox 36">
            <a:extLst>
              <a:ext uri="{FF2B5EF4-FFF2-40B4-BE49-F238E27FC236}">
                <a16:creationId xmlns:a16="http://schemas.microsoft.com/office/drawing/2014/main" id="{D547F55C-1893-444B-90F6-AD42CAF6793F}"/>
              </a:ext>
            </a:extLst>
          </p:cNvPr>
          <p:cNvSpPr txBox="1"/>
          <p:nvPr/>
        </p:nvSpPr>
        <p:spPr>
          <a:xfrm>
            <a:off x="9031177" y="5974670"/>
            <a:ext cx="1176896" cy="338554"/>
          </a:xfrm>
          <a:prstGeom prst="rect">
            <a:avLst/>
          </a:prstGeom>
          <a:noFill/>
          <a:ln w="28575">
            <a:solidFill>
              <a:srgbClr val="92D050"/>
            </a:solidFill>
          </a:ln>
        </p:spPr>
        <p:txBody>
          <a:bodyPr wrap="square" rtlCol="0">
            <a:spAutoFit/>
          </a:bodyPr>
          <a:lstStyle/>
          <a:p>
            <a:pPr algn="ctr"/>
            <a:r>
              <a:rPr lang="en-IN" sz="1600" b="1" dirty="0"/>
              <a:t>50%-100%</a:t>
            </a:r>
          </a:p>
        </p:txBody>
      </p:sp>
      <p:sp>
        <p:nvSpPr>
          <p:cNvPr id="38" name="TextBox 37">
            <a:extLst>
              <a:ext uri="{FF2B5EF4-FFF2-40B4-BE49-F238E27FC236}">
                <a16:creationId xmlns:a16="http://schemas.microsoft.com/office/drawing/2014/main" id="{2B4482A2-6B0D-4465-B78A-5EBEC2F8BC4C}"/>
              </a:ext>
            </a:extLst>
          </p:cNvPr>
          <p:cNvSpPr txBox="1"/>
          <p:nvPr/>
        </p:nvSpPr>
        <p:spPr>
          <a:xfrm>
            <a:off x="4163627" y="5974670"/>
            <a:ext cx="1080000" cy="338554"/>
          </a:xfrm>
          <a:prstGeom prst="rect">
            <a:avLst/>
          </a:prstGeom>
          <a:noFill/>
          <a:ln w="28575">
            <a:solidFill>
              <a:srgbClr val="92D050"/>
            </a:solidFill>
          </a:ln>
        </p:spPr>
        <p:txBody>
          <a:bodyPr wrap="square" rtlCol="0">
            <a:spAutoFit/>
          </a:bodyPr>
          <a:lstStyle/>
          <a:p>
            <a:pPr algn="ctr"/>
            <a:r>
              <a:rPr lang="en-IN" sz="1600" b="1" dirty="0"/>
              <a:t>10%-30%</a:t>
            </a:r>
          </a:p>
        </p:txBody>
      </p:sp>
      <p:sp>
        <p:nvSpPr>
          <p:cNvPr id="39" name="TextBox 38">
            <a:extLst>
              <a:ext uri="{FF2B5EF4-FFF2-40B4-BE49-F238E27FC236}">
                <a16:creationId xmlns:a16="http://schemas.microsoft.com/office/drawing/2014/main" id="{4BA2C4C4-EE8B-4625-AC17-20D7DD5C2B87}"/>
              </a:ext>
            </a:extLst>
          </p:cNvPr>
          <p:cNvSpPr txBox="1"/>
          <p:nvPr/>
        </p:nvSpPr>
        <p:spPr>
          <a:xfrm>
            <a:off x="5845828" y="5974670"/>
            <a:ext cx="1080000" cy="338554"/>
          </a:xfrm>
          <a:prstGeom prst="rect">
            <a:avLst/>
          </a:prstGeom>
          <a:noFill/>
          <a:ln w="28575">
            <a:solidFill>
              <a:srgbClr val="92D050"/>
            </a:solidFill>
          </a:ln>
        </p:spPr>
        <p:txBody>
          <a:bodyPr wrap="square" rtlCol="0">
            <a:spAutoFit/>
          </a:bodyPr>
          <a:lstStyle/>
          <a:p>
            <a:pPr algn="ctr"/>
            <a:r>
              <a:rPr lang="en-IN" sz="1600" b="1" dirty="0"/>
              <a:t>30%-40%</a:t>
            </a:r>
          </a:p>
        </p:txBody>
      </p:sp>
      <p:sp>
        <p:nvSpPr>
          <p:cNvPr id="40" name="TextBox 39">
            <a:extLst>
              <a:ext uri="{FF2B5EF4-FFF2-40B4-BE49-F238E27FC236}">
                <a16:creationId xmlns:a16="http://schemas.microsoft.com/office/drawing/2014/main" id="{2EB19275-2F06-45F7-9201-9BC563C9D2A5}"/>
              </a:ext>
            </a:extLst>
          </p:cNvPr>
          <p:cNvSpPr txBox="1"/>
          <p:nvPr/>
        </p:nvSpPr>
        <p:spPr>
          <a:xfrm>
            <a:off x="7528028" y="5974671"/>
            <a:ext cx="1176897" cy="338554"/>
          </a:xfrm>
          <a:prstGeom prst="rect">
            <a:avLst/>
          </a:prstGeom>
          <a:noFill/>
          <a:ln w="28575">
            <a:solidFill>
              <a:srgbClr val="92D050"/>
            </a:solidFill>
          </a:ln>
        </p:spPr>
        <p:txBody>
          <a:bodyPr wrap="square" rtlCol="0">
            <a:spAutoFit/>
          </a:bodyPr>
          <a:lstStyle/>
          <a:p>
            <a:pPr algn="ctr"/>
            <a:r>
              <a:rPr lang="en-IN" sz="1600" b="1" dirty="0"/>
              <a:t>50%-100%</a:t>
            </a:r>
          </a:p>
        </p:txBody>
      </p:sp>
      <p:cxnSp>
        <p:nvCxnSpPr>
          <p:cNvPr id="41" name="Straight Connector 40">
            <a:extLst>
              <a:ext uri="{FF2B5EF4-FFF2-40B4-BE49-F238E27FC236}">
                <a16:creationId xmlns:a16="http://schemas.microsoft.com/office/drawing/2014/main" id="{36CDB3C5-5F57-4839-B44A-B0D94496A19C}"/>
              </a:ext>
            </a:extLst>
          </p:cNvPr>
          <p:cNvCxnSpPr>
            <a:cxnSpLocks/>
          </p:cNvCxnSpPr>
          <p:nvPr/>
        </p:nvCxnSpPr>
        <p:spPr>
          <a:xfrm>
            <a:off x="2839316" y="5535227"/>
            <a:ext cx="0" cy="430565"/>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68738938-C5F7-4DB3-BB1B-4978660DF719}"/>
              </a:ext>
            </a:extLst>
          </p:cNvPr>
          <p:cNvCxnSpPr>
            <a:cxnSpLocks/>
          </p:cNvCxnSpPr>
          <p:nvPr/>
        </p:nvCxnSpPr>
        <p:spPr>
          <a:xfrm>
            <a:off x="4713984" y="4753992"/>
            <a:ext cx="0" cy="1220678"/>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43" name="Straight Connector 42">
            <a:extLst>
              <a:ext uri="{FF2B5EF4-FFF2-40B4-BE49-F238E27FC236}">
                <a16:creationId xmlns:a16="http://schemas.microsoft.com/office/drawing/2014/main" id="{92C047C7-F61A-4E13-8E9C-F3857CE9220E}"/>
              </a:ext>
            </a:extLst>
          </p:cNvPr>
          <p:cNvCxnSpPr>
            <a:cxnSpLocks/>
          </p:cNvCxnSpPr>
          <p:nvPr/>
        </p:nvCxnSpPr>
        <p:spPr>
          <a:xfrm>
            <a:off x="6375588" y="3962398"/>
            <a:ext cx="0" cy="2012272"/>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44" name="Straight Connector 43">
            <a:extLst>
              <a:ext uri="{FF2B5EF4-FFF2-40B4-BE49-F238E27FC236}">
                <a16:creationId xmlns:a16="http://schemas.microsoft.com/office/drawing/2014/main" id="{B8B6A12F-B2CC-41FC-8077-26EA875AF576}"/>
              </a:ext>
            </a:extLst>
          </p:cNvPr>
          <p:cNvCxnSpPr>
            <a:cxnSpLocks/>
          </p:cNvCxnSpPr>
          <p:nvPr/>
        </p:nvCxnSpPr>
        <p:spPr>
          <a:xfrm>
            <a:off x="8046069" y="3126414"/>
            <a:ext cx="0" cy="2848256"/>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45" name="Straight Connector 44">
            <a:extLst>
              <a:ext uri="{FF2B5EF4-FFF2-40B4-BE49-F238E27FC236}">
                <a16:creationId xmlns:a16="http://schemas.microsoft.com/office/drawing/2014/main" id="{C93D4039-D487-4B32-B80F-11C46B95B01E}"/>
              </a:ext>
            </a:extLst>
          </p:cNvPr>
          <p:cNvCxnSpPr>
            <a:cxnSpLocks/>
            <a:endCxn id="37" idx="0"/>
          </p:cNvCxnSpPr>
          <p:nvPr/>
        </p:nvCxnSpPr>
        <p:spPr>
          <a:xfrm>
            <a:off x="9583387" y="2287479"/>
            <a:ext cx="36238" cy="3687191"/>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46" name="Straight Arrow Connector 45">
            <a:extLst>
              <a:ext uri="{FF2B5EF4-FFF2-40B4-BE49-F238E27FC236}">
                <a16:creationId xmlns:a16="http://schemas.microsoft.com/office/drawing/2014/main" id="{E0EBDE38-9F0B-4DEF-8DC1-A5EE3940FC87}"/>
              </a:ext>
            </a:extLst>
          </p:cNvPr>
          <p:cNvCxnSpPr>
            <a:cxnSpLocks/>
          </p:cNvCxnSpPr>
          <p:nvPr/>
        </p:nvCxnSpPr>
        <p:spPr>
          <a:xfrm flipH="1" flipV="1">
            <a:off x="1837680" y="883331"/>
            <a:ext cx="16529" cy="4958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3E604A-4646-44D0-8F80-14C571DC8F0E}"/>
              </a:ext>
            </a:extLst>
          </p:cNvPr>
          <p:cNvCxnSpPr>
            <a:cxnSpLocks/>
          </p:cNvCxnSpPr>
          <p:nvPr/>
        </p:nvCxnSpPr>
        <p:spPr>
          <a:xfrm flipV="1">
            <a:off x="1845944" y="5779364"/>
            <a:ext cx="8771258" cy="3640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EBB6887-B8BD-480D-A11F-A56EBF4432C6}"/>
              </a:ext>
            </a:extLst>
          </p:cNvPr>
          <p:cNvSpPr txBox="1"/>
          <p:nvPr/>
        </p:nvSpPr>
        <p:spPr>
          <a:xfrm rot="16200000">
            <a:off x="-111944" y="3152966"/>
            <a:ext cx="3289916" cy="369332"/>
          </a:xfrm>
          <a:prstGeom prst="rect">
            <a:avLst/>
          </a:prstGeom>
          <a:noFill/>
        </p:spPr>
        <p:txBody>
          <a:bodyPr wrap="square" rtlCol="0">
            <a:spAutoFit/>
          </a:bodyPr>
          <a:lstStyle/>
          <a:p>
            <a:pPr algn="ctr"/>
            <a:r>
              <a:rPr lang="en-IN" b="1" dirty="0"/>
              <a:t>Technological Advancement</a:t>
            </a:r>
          </a:p>
        </p:txBody>
      </p:sp>
      <p:sp>
        <p:nvSpPr>
          <p:cNvPr id="49" name="TextBox 48">
            <a:extLst>
              <a:ext uri="{FF2B5EF4-FFF2-40B4-BE49-F238E27FC236}">
                <a16:creationId xmlns:a16="http://schemas.microsoft.com/office/drawing/2014/main" id="{EF04783A-C35D-4B9A-807E-261435227A98}"/>
              </a:ext>
            </a:extLst>
          </p:cNvPr>
          <p:cNvSpPr txBox="1"/>
          <p:nvPr/>
        </p:nvSpPr>
        <p:spPr>
          <a:xfrm>
            <a:off x="7156881" y="1108510"/>
            <a:ext cx="1630709" cy="338554"/>
          </a:xfrm>
          <a:prstGeom prst="rect">
            <a:avLst/>
          </a:prstGeom>
          <a:noFill/>
        </p:spPr>
        <p:txBody>
          <a:bodyPr wrap="square" rtlCol="0">
            <a:spAutoFit/>
          </a:bodyPr>
          <a:lstStyle/>
          <a:p>
            <a:pPr algn="ctr"/>
            <a:r>
              <a:rPr lang="en-IN" sz="1600" b="1" i="1" dirty="0">
                <a:solidFill>
                  <a:srgbClr val="FF0000"/>
                </a:solidFill>
              </a:rPr>
              <a:t>Electrification</a:t>
            </a:r>
          </a:p>
        </p:txBody>
      </p:sp>
      <p:sp>
        <p:nvSpPr>
          <p:cNvPr id="50" name="TextBox 49">
            <a:extLst>
              <a:ext uri="{FF2B5EF4-FFF2-40B4-BE49-F238E27FC236}">
                <a16:creationId xmlns:a16="http://schemas.microsoft.com/office/drawing/2014/main" id="{B2CC4E4C-B0FF-4904-AE18-7C549BF638C9}"/>
              </a:ext>
            </a:extLst>
          </p:cNvPr>
          <p:cNvSpPr txBox="1"/>
          <p:nvPr/>
        </p:nvSpPr>
        <p:spPr>
          <a:xfrm>
            <a:off x="4713984" y="6418997"/>
            <a:ext cx="3460532" cy="369332"/>
          </a:xfrm>
          <a:prstGeom prst="rect">
            <a:avLst/>
          </a:prstGeom>
          <a:noFill/>
        </p:spPr>
        <p:txBody>
          <a:bodyPr wrap="square" rtlCol="0">
            <a:spAutoFit/>
          </a:bodyPr>
          <a:lstStyle/>
          <a:p>
            <a:pPr algn="ctr"/>
            <a:r>
              <a:rPr lang="en-IN" b="1" dirty="0"/>
              <a:t>Carbon Reduction Potential</a:t>
            </a:r>
          </a:p>
        </p:txBody>
      </p:sp>
      <p:sp>
        <p:nvSpPr>
          <p:cNvPr id="51" name="TextBox 50">
            <a:extLst>
              <a:ext uri="{FF2B5EF4-FFF2-40B4-BE49-F238E27FC236}">
                <a16:creationId xmlns:a16="http://schemas.microsoft.com/office/drawing/2014/main" id="{B13DF9BC-3DA5-456A-8E79-5C19962B6340}"/>
              </a:ext>
            </a:extLst>
          </p:cNvPr>
          <p:cNvSpPr txBox="1"/>
          <p:nvPr/>
        </p:nvSpPr>
        <p:spPr>
          <a:xfrm>
            <a:off x="11762513" y="6518511"/>
            <a:ext cx="432327" cy="338554"/>
          </a:xfrm>
          <a:prstGeom prst="rect">
            <a:avLst/>
          </a:prstGeom>
          <a:noFill/>
        </p:spPr>
        <p:txBody>
          <a:bodyPr wrap="square" rtlCol="0">
            <a:spAutoFit/>
          </a:bodyPr>
          <a:lstStyle/>
          <a:p>
            <a:r>
              <a:rPr lang="en-US" sz="1600" dirty="0"/>
              <a:t>09</a:t>
            </a:r>
          </a:p>
        </p:txBody>
      </p:sp>
      <p:sp>
        <p:nvSpPr>
          <p:cNvPr id="52" name="Title 1">
            <a:extLst>
              <a:ext uri="{FF2B5EF4-FFF2-40B4-BE49-F238E27FC236}">
                <a16:creationId xmlns:a16="http://schemas.microsoft.com/office/drawing/2014/main" id="{AF9A138B-1B69-4CA7-AB38-619A0A00ED4D}"/>
              </a:ext>
            </a:extLst>
          </p:cNvPr>
          <p:cNvSpPr txBox="1">
            <a:spLocks/>
          </p:cNvSpPr>
          <p:nvPr/>
        </p:nvSpPr>
        <p:spPr>
          <a:xfrm>
            <a:off x="9493200" y="6403923"/>
            <a:ext cx="2269313" cy="397272"/>
          </a:xfrm>
          <a:prstGeom prst="rect">
            <a:avLst/>
          </a:prstGeom>
        </p:spPr>
        <p:txBody>
          <a:bodyPr vert="horz" lIns="0" tIns="45720" rIns="0" bIns="45720" rtlCol="0" anchor="t" anchorCtr="0">
            <a:noAutofit/>
          </a:bodyPr>
          <a:lstStyle>
            <a:lvl1pPr algn="l" defTabSz="457189" rtl="0" eaLnBrk="1" latinLnBrk="0" hangingPunct="1">
              <a:spcBef>
                <a:spcPct val="0"/>
              </a:spcBef>
              <a:buNone/>
              <a:defRPr sz="2800" b="1" kern="1200" cap="all">
                <a:solidFill>
                  <a:srgbClr val="F0AB00"/>
                </a:solidFill>
                <a:latin typeface="Arial"/>
                <a:ea typeface="+mj-ea"/>
                <a:cs typeface="Arial"/>
              </a:defRPr>
            </a:lvl1pPr>
          </a:lstStyle>
          <a:p>
            <a:pPr algn="just"/>
            <a:r>
              <a:rPr lang="en-US" sz="1400" cap="none" dirty="0">
                <a:solidFill>
                  <a:schemeClr val="tx1"/>
                </a:solidFill>
                <a:latin typeface="+mn-lt"/>
              </a:rPr>
              <a:t>Source: Yes Bank Analysis</a:t>
            </a:r>
            <a:endParaRPr lang="en-IN" sz="1400" cap="none" dirty="0">
              <a:solidFill>
                <a:schemeClr val="tx1"/>
              </a:solidFill>
              <a:latin typeface="+mn-lt"/>
            </a:endParaRPr>
          </a:p>
        </p:txBody>
      </p:sp>
    </p:spTree>
    <p:extLst>
      <p:ext uri="{BB962C8B-B14F-4D97-AF65-F5344CB8AC3E}">
        <p14:creationId xmlns:p14="http://schemas.microsoft.com/office/powerpoint/2010/main" val="358588091"/>
      </p:ext>
    </p:extLst>
  </p:cSld>
  <p:clrMapOvr>
    <a:masterClrMapping/>
  </p:clrMapOvr>
</p:sld>
</file>

<file path=ppt/theme/theme1.xml><?xml version="1.0" encoding="utf-8"?>
<a:theme xmlns:a="http://schemas.openxmlformats.org/drawingml/2006/main" name="Cover and End Slide Master">
  <a:themeElements>
    <a:clrScheme name="ALLPPT COLOR 130">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30">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130">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7173</TotalTime>
  <Words>3456</Words>
  <Application>Microsoft Office PowerPoint</Application>
  <PresentationFormat>Widescreen</PresentationFormat>
  <Paragraphs>518</Paragraphs>
  <Slides>34</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34</vt:i4>
      </vt:variant>
    </vt:vector>
  </HeadingPairs>
  <TitlesOfParts>
    <vt:vector size="53" baseType="lpstr">
      <vt:lpstr>Arial</vt:lpstr>
      <vt:lpstr>Arial Rounded MT Bold</vt:lpstr>
      <vt:lpstr>Arimo</vt:lpstr>
      <vt:lpstr>BankGothic Md BT</vt:lpstr>
      <vt:lpstr>Barlow Light</vt:lpstr>
      <vt:lpstr>Calibri</vt:lpstr>
      <vt:lpstr>Century Gothic</vt:lpstr>
      <vt:lpstr>Electro Shackle</vt:lpstr>
      <vt:lpstr>Montserrat</vt:lpstr>
      <vt:lpstr>Raleway Thin</vt:lpstr>
      <vt:lpstr>regular_medium</vt:lpstr>
      <vt:lpstr>Rockwell</vt:lpstr>
      <vt:lpstr>Trebuchet MS</vt:lpstr>
      <vt:lpstr>Verdana</vt:lpstr>
      <vt:lpstr>Wingdings 3</vt:lpstr>
      <vt:lpstr>Cover and End Slide Master</vt:lpstr>
      <vt:lpstr>Contents Slide Master</vt:lpstr>
      <vt:lpstr>Section Break Slide Master</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GAA23</cp:lastModifiedBy>
  <cp:revision>312</cp:revision>
  <dcterms:created xsi:type="dcterms:W3CDTF">2019-01-14T06:35:35Z</dcterms:created>
  <dcterms:modified xsi:type="dcterms:W3CDTF">2021-06-04T10:35:08Z</dcterms:modified>
</cp:coreProperties>
</file>